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2" r:id="rId4"/>
    <p:sldId id="261" r:id="rId5"/>
    <p:sldId id="263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83" r:id="rId14"/>
    <p:sldId id="284" r:id="rId15"/>
    <p:sldId id="285" r:id="rId16"/>
    <p:sldId id="286" r:id="rId17"/>
    <p:sldId id="287" r:id="rId18"/>
    <p:sldId id="288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D5"/>
    <a:srgbClr val="FF9999"/>
    <a:srgbClr val="FE6F5F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E00DA-F5F5-444A-84FB-7B225CA03962}" v="2234" dt="2024-04-10T07:47:52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14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lan Eia" userId="0baaa9bf56490a2c" providerId="LiveId" clId="{1DBE00DA-F5F5-444A-84FB-7B225CA03962}"/>
    <pc:docChg chg="undo redo custSel addSld delSld modSld sldOrd">
      <pc:chgData name="Dyllan Eia" userId="0baaa9bf56490a2c" providerId="LiveId" clId="{1DBE00DA-F5F5-444A-84FB-7B225CA03962}" dt="2024-04-10T07:48:45.726" v="7016" actId="1076"/>
      <pc:docMkLst>
        <pc:docMk/>
      </pc:docMkLst>
      <pc:sldChg chg="new del">
        <pc:chgData name="Dyllan Eia" userId="0baaa9bf56490a2c" providerId="LiveId" clId="{1DBE00DA-F5F5-444A-84FB-7B225CA03962}" dt="2024-03-30T05:49:10.137" v="2" actId="47"/>
        <pc:sldMkLst>
          <pc:docMk/>
          <pc:sldMk cId="3486013679" sldId="256"/>
        </pc:sldMkLst>
      </pc:sldChg>
      <pc:sldChg chg="addSp delSp modSp add mod">
        <pc:chgData name="Dyllan Eia" userId="0baaa9bf56490a2c" providerId="LiveId" clId="{1DBE00DA-F5F5-444A-84FB-7B225CA03962}" dt="2024-04-02T04:24:46.141" v="6782" actId="20577"/>
        <pc:sldMkLst>
          <pc:docMk/>
          <pc:sldMk cId="753811046" sldId="257"/>
        </pc:sldMkLst>
        <pc:spChg chg="add mod">
          <ac:chgData name="Dyllan Eia" userId="0baaa9bf56490a2c" providerId="LiveId" clId="{1DBE00DA-F5F5-444A-84FB-7B225CA03962}" dt="2024-04-02T04:21:29.730" v="6565" actId="1035"/>
          <ac:spMkLst>
            <pc:docMk/>
            <pc:sldMk cId="753811046" sldId="257"/>
            <ac:spMk id="2" creationId="{2B4B59C3-518A-5EC5-F684-EE92230987F4}"/>
          </ac:spMkLst>
        </pc:spChg>
        <pc:spChg chg="mod">
          <ac:chgData name="Dyllan Eia" userId="0baaa9bf56490a2c" providerId="LiveId" clId="{1DBE00DA-F5F5-444A-84FB-7B225CA03962}" dt="2024-04-02T04:21:29.730" v="6565" actId="1035"/>
          <ac:spMkLst>
            <pc:docMk/>
            <pc:sldMk cId="753811046" sldId="257"/>
            <ac:spMk id="3" creationId="{F3B4F8AB-EE96-E03D-BF2D-5B3337E9F058}"/>
          </ac:spMkLst>
        </pc:spChg>
        <pc:spChg chg="mod">
          <ac:chgData name="Dyllan Eia" userId="0baaa9bf56490a2c" providerId="LiveId" clId="{1DBE00DA-F5F5-444A-84FB-7B225CA03962}" dt="2024-04-02T04:21:29.730" v="6565" actId="1035"/>
          <ac:spMkLst>
            <pc:docMk/>
            <pc:sldMk cId="753811046" sldId="257"/>
            <ac:spMk id="4" creationId="{9E7A1AD1-2A21-DD3B-5424-5581D8BC71D7}"/>
          </ac:spMkLst>
        </pc:spChg>
        <pc:spChg chg="add del mod">
          <ac:chgData name="Dyllan Eia" userId="0baaa9bf56490a2c" providerId="LiveId" clId="{1DBE00DA-F5F5-444A-84FB-7B225CA03962}" dt="2024-03-30T06:05:53.323" v="381" actId="478"/>
          <ac:spMkLst>
            <pc:docMk/>
            <pc:sldMk cId="753811046" sldId="257"/>
            <ac:spMk id="5" creationId="{38CD0EC3-D966-3EB9-CB82-124CF4A4F5E4}"/>
          </ac:spMkLst>
        </pc:spChg>
        <pc:spChg chg="add mod">
          <ac:chgData name="Dyllan Eia" userId="0baaa9bf56490a2c" providerId="LiveId" clId="{1DBE00DA-F5F5-444A-84FB-7B225CA03962}" dt="2024-04-02T04:24:46.141" v="6782" actId="20577"/>
          <ac:spMkLst>
            <pc:docMk/>
            <pc:sldMk cId="753811046" sldId="257"/>
            <ac:spMk id="5" creationId="{E8F69CF6-4E31-B0A8-7BED-4D0985FDD91C}"/>
          </ac:spMkLst>
        </pc:spChg>
        <pc:spChg chg="add del mod">
          <ac:chgData name="Dyllan Eia" userId="0baaa9bf56490a2c" providerId="LiveId" clId="{1DBE00DA-F5F5-444A-84FB-7B225CA03962}" dt="2024-03-30T06:04:34.042" v="353" actId="767"/>
          <ac:spMkLst>
            <pc:docMk/>
            <pc:sldMk cId="753811046" sldId="257"/>
            <ac:spMk id="7" creationId="{AE2B9927-E155-9B02-8FC5-F1CD68B14D3E}"/>
          </ac:spMkLst>
        </pc:spChg>
        <pc:spChg chg="add mod">
          <ac:chgData name="Dyllan Eia" userId="0baaa9bf56490a2c" providerId="LiveId" clId="{1DBE00DA-F5F5-444A-84FB-7B225CA03962}" dt="2024-03-30T06:04:29.152" v="341" actId="767"/>
          <ac:spMkLst>
            <pc:docMk/>
            <pc:sldMk cId="753811046" sldId="257"/>
            <ac:spMk id="8" creationId="{33B4766B-CD78-1520-007C-37D57957E96A}"/>
          </ac:spMkLst>
        </pc:spChg>
        <pc:picChg chg="del">
          <ac:chgData name="Dyllan Eia" userId="0baaa9bf56490a2c" providerId="LiveId" clId="{1DBE00DA-F5F5-444A-84FB-7B225CA03962}" dt="2024-03-30T05:54:32.005" v="159" actId="478"/>
          <ac:picMkLst>
            <pc:docMk/>
            <pc:sldMk cId="753811046" sldId="257"/>
            <ac:picMk id="6" creationId="{C12EA535-F8E1-BA16-5EEC-6296E2EB7DAD}"/>
          </ac:picMkLst>
        </pc:picChg>
      </pc:sldChg>
      <pc:sldChg chg="addSp modSp add mod">
        <pc:chgData name="Dyllan Eia" userId="0baaa9bf56490a2c" providerId="LiveId" clId="{1DBE00DA-F5F5-444A-84FB-7B225CA03962}" dt="2024-04-02T04:26:02.354" v="6831" actId="108"/>
        <pc:sldMkLst>
          <pc:docMk/>
          <pc:sldMk cId="2274787345" sldId="258"/>
        </pc:sldMkLst>
        <pc:spChg chg="mod">
          <ac:chgData name="Dyllan Eia" userId="0baaa9bf56490a2c" providerId="LiveId" clId="{1DBE00DA-F5F5-444A-84FB-7B225CA03962}" dt="2024-04-02T04:26:02.354" v="6831" actId="108"/>
          <ac:spMkLst>
            <pc:docMk/>
            <pc:sldMk cId="2274787345" sldId="258"/>
            <ac:spMk id="3" creationId="{503C3165-13F4-FBDD-BB4B-222218B2BD0B}"/>
          </ac:spMkLst>
        </pc:spChg>
        <pc:spChg chg="add mod">
          <ac:chgData name="Dyllan Eia" userId="0baaa9bf56490a2c" providerId="LiveId" clId="{1DBE00DA-F5F5-444A-84FB-7B225CA03962}" dt="2024-03-30T06:04:32.608" v="350" actId="767"/>
          <ac:spMkLst>
            <pc:docMk/>
            <pc:sldMk cId="2274787345" sldId="258"/>
            <ac:spMk id="4" creationId="{450D5C20-75C8-6C2F-B29D-84CF3BE272DA}"/>
          </ac:spMkLst>
        </pc:spChg>
      </pc:sldChg>
      <pc:sldChg chg="addSp delSp modSp add mod">
        <pc:chgData name="Dyllan Eia" userId="0baaa9bf56490a2c" providerId="LiveId" clId="{1DBE00DA-F5F5-444A-84FB-7B225CA03962}" dt="2024-03-30T07:22:20.230" v="859" actId="1076"/>
        <pc:sldMkLst>
          <pc:docMk/>
          <pc:sldMk cId="1420606767" sldId="261"/>
        </pc:sldMkLst>
        <pc:spChg chg="mod">
          <ac:chgData name="Dyllan Eia" userId="0baaa9bf56490a2c" providerId="LiveId" clId="{1DBE00DA-F5F5-444A-84FB-7B225CA03962}" dt="2024-03-30T06:11:16.698" v="545" actId="20577"/>
          <ac:spMkLst>
            <pc:docMk/>
            <pc:sldMk cId="1420606767" sldId="261"/>
            <ac:spMk id="2" creationId="{2835FC2C-FB13-2B17-B81D-28EA5670C5AC}"/>
          </ac:spMkLst>
        </pc:spChg>
        <pc:spChg chg="del">
          <ac:chgData name="Dyllan Eia" userId="0baaa9bf56490a2c" providerId="LiveId" clId="{1DBE00DA-F5F5-444A-84FB-7B225CA03962}" dt="2024-03-30T06:11:35.672" v="553" actId="478"/>
          <ac:spMkLst>
            <pc:docMk/>
            <pc:sldMk cId="1420606767" sldId="261"/>
            <ac:spMk id="4" creationId="{A198F938-E2B6-37A6-6023-3B285559BA34}"/>
          </ac:spMkLst>
        </pc:spChg>
        <pc:spChg chg="add del mod">
          <ac:chgData name="Dyllan Eia" userId="0baaa9bf56490a2c" providerId="LiveId" clId="{1DBE00DA-F5F5-444A-84FB-7B225CA03962}" dt="2024-03-30T07:22:14.396" v="858" actId="478"/>
          <ac:spMkLst>
            <pc:docMk/>
            <pc:sldMk cId="1420606767" sldId="261"/>
            <ac:spMk id="7" creationId="{434AF717-2A92-CBD5-8F65-3E8405482285}"/>
          </ac:spMkLst>
        </pc:spChg>
        <pc:spChg chg="del">
          <ac:chgData name="Dyllan Eia" userId="0baaa9bf56490a2c" providerId="LiveId" clId="{1DBE00DA-F5F5-444A-84FB-7B225CA03962}" dt="2024-03-30T06:11:31.915" v="552" actId="478"/>
          <ac:spMkLst>
            <pc:docMk/>
            <pc:sldMk cId="1420606767" sldId="261"/>
            <ac:spMk id="8" creationId="{5EBD5A88-FB26-FC43-4246-D46C00F93434}"/>
          </ac:spMkLst>
        </pc:spChg>
        <pc:spChg chg="del">
          <ac:chgData name="Dyllan Eia" userId="0baaa9bf56490a2c" providerId="LiveId" clId="{1DBE00DA-F5F5-444A-84FB-7B225CA03962}" dt="2024-03-30T06:11:31.915" v="552" actId="478"/>
          <ac:spMkLst>
            <pc:docMk/>
            <pc:sldMk cId="1420606767" sldId="261"/>
            <ac:spMk id="40" creationId="{067B5919-52C5-D957-3A00-03DC9B03CF6F}"/>
          </ac:spMkLst>
        </pc:spChg>
        <pc:spChg chg="del">
          <ac:chgData name="Dyllan Eia" userId="0baaa9bf56490a2c" providerId="LiveId" clId="{1DBE00DA-F5F5-444A-84FB-7B225CA03962}" dt="2024-03-30T06:12:57.995" v="554" actId="478"/>
          <ac:spMkLst>
            <pc:docMk/>
            <pc:sldMk cId="1420606767" sldId="261"/>
            <ac:spMk id="41" creationId="{14CE6FB2-EB19-8853-6CC2-9331D1406C4B}"/>
          </ac:spMkLst>
        </pc:spChg>
        <pc:spChg chg="del">
          <ac:chgData name="Dyllan Eia" userId="0baaa9bf56490a2c" providerId="LiveId" clId="{1DBE00DA-F5F5-444A-84FB-7B225CA03962}" dt="2024-03-30T06:12:57.995" v="554" actId="478"/>
          <ac:spMkLst>
            <pc:docMk/>
            <pc:sldMk cId="1420606767" sldId="261"/>
            <ac:spMk id="43" creationId="{7B4BE8EB-7E4F-245E-D4DE-74C722CE1A0A}"/>
          </ac:spMkLst>
        </pc:spChg>
        <pc:spChg chg="del">
          <ac:chgData name="Dyllan Eia" userId="0baaa9bf56490a2c" providerId="LiveId" clId="{1DBE00DA-F5F5-444A-84FB-7B225CA03962}" dt="2024-03-30T06:11:25.167" v="550" actId="478"/>
          <ac:spMkLst>
            <pc:docMk/>
            <pc:sldMk cId="1420606767" sldId="261"/>
            <ac:spMk id="52" creationId="{B2ACDE80-86F1-9F07-911B-AAAB15D563DB}"/>
          </ac:spMkLst>
        </pc:spChg>
        <pc:spChg chg="del">
          <ac:chgData name="Dyllan Eia" userId="0baaa9bf56490a2c" providerId="LiveId" clId="{1DBE00DA-F5F5-444A-84FB-7B225CA03962}" dt="2024-03-30T06:11:25.167" v="550" actId="478"/>
          <ac:spMkLst>
            <pc:docMk/>
            <pc:sldMk cId="1420606767" sldId="261"/>
            <ac:spMk id="57" creationId="{A2E12F24-0E4E-4E1C-99F6-32DE5577EDD7}"/>
          </ac:spMkLst>
        </pc:spChg>
        <pc:spChg chg="del">
          <ac:chgData name="Dyllan Eia" userId="0baaa9bf56490a2c" providerId="LiveId" clId="{1DBE00DA-F5F5-444A-84FB-7B225CA03962}" dt="2024-03-30T06:11:25.167" v="550" actId="478"/>
          <ac:spMkLst>
            <pc:docMk/>
            <pc:sldMk cId="1420606767" sldId="261"/>
            <ac:spMk id="58" creationId="{84853D1C-3545-4022-FFCA-88FD6608A8D2}"/>
          </ac:spMkLst>
        </pc:spChg>
        <pc:grpChg chg="del">
          <ac:chgData name="Dyllan Eia" userId="0baaa9bf56490a2c" providerId="LiveId" clId="{1DBE00DA-F5F5-444A-84FB-7B225CA03962}" dt="2024-03-30T06:12:57.995" v="554" actId="478"/>
          <ac:grpSpMkLst>
            <pc:docMk/>
            <pc:sldMk cId="1420606767" sldId="261"/>
            <ac:grpSpMk id="60" creationId="{3216EB1B-A9A6-33A2-D4A6-5BB837A18E79}"/>
          </ac:grpSpMkLst>
        </pc:grpChg>
        <pc:picChg chg="add del mod">
          <ac:chgData name="Dyllan Eia" userId="0baaa9bf56490a2c" providerId="LiveId" clId="{1DBE00DA-F5F5-444A-84FB-7B225CA03962}" dt="2024-03-30T07:05:57.463" v="830" actId="478"/>
          <ac:picMkLst>
            <pc:docMk/>
            <pc:sldMk cId="1420606767" sldId="261"/>
            <ac:picMk id="6" creationId="{AB868C0D-1875-E4E3-1777-6F517C6C4798}"/>
          </ac:picMkLst>
        </pc:picChg>
        <pc:picChg chg="del mod">
          <ac:chgData name="Dyllan Eia" userId="0baaa9bf56490a2c" providerId="LiveId" clId="{1DBE00DA-F5F5-444A-84FB-7B225CA03962}" dt="2024-03-30T06:11:31.915" v="552" actId="478"/>
          <ac:picMkLst>
            <pc:docMk/>
            <pc:sldMk cId="1420606767" sldId="261"/>
            <ac:picMk id="9" creationId="{6C53EEB0-36F3-5E19-375F-A708423883DD}"/>
          </ac:picMkLst>
        </pc:picChg>
        <pc:picChg chg="del">
          <ac:chgData name="Dyllan Eia" userId="0baaa9bf56490a2c" providerId="LiveId" clId="{1DBE00DA-F5F5-444A-84FB-7B225CA03962}" dt="2024-03-30T06:11:18.684" v="546" actId="478"/>
          <ac:picMkLst>
            <pc:docMk/>
            <pc:sldMk cId="1420606767" sldId="261"/>
            <ac:picMk id="11" creationId="{A0E6A4EE-8A49-6F1B-A38C-FAEADD4A71D9}"/>
          </ac:picMkLst>
        </pc:picChg>
        <pc:picChg chg="add mod">
          <ac:chgData name="Dyllan Eia" userId="0baaa9bf56490a2c" providerId="LiveId" clId="{1DBE00DA-F5F5-444A-84FB-7B225CA03962}" dt="2024-03-30T07:22:20.230" v="859" actId="1076"/>
          <ac:picMkLst>
            <pc:docMk/>
            <pc:sldMk cId="1420606767" sldId="261"/>
            <ac:picMk id="12" creationId="{E291E071-01BC-7C6B-2856-3FADCAF07F92}"/>
          </ac:picMkLst>
        </pc:picChg>
        <pc:picChg chg="del">
          <ac:chgData name="Dyllan Eia" userId="0baaa9bf56490a2c" providerId="LiveId" clId="{1DBE00DA-F5F5-444A-84FB-7B225CA03962}" dt="2024-03-30T06:11:31.915" v="552" actId="478"/>
          <ac:picMkLst>
            <pc:docMk/>
            <pc:sldMk cId="1420606767" sldId="261"/>
            <ac:picMk id="13" creationId="{838CBE08-8405-6FCA-3382-16F6C13178ED}"/>
          </ac:picMkLst>
        </pc:picChg>
        <pc:picChg chg="add mod">
          <ac:chgData name="Dyllan Eia" userId="0baaa9bf56490a2c" providerId="LiveId" clId="{1DBE00DA-F5F5-444A-84FB-7B225CA03962}" dt="2024-03-30T07:22:20.230" v="859" actId="1076"/>
          <ac:picMkLst>
            <pc:docMk/>
            <pc:sldMk cId="1420606767" sldId="261"/>
            <ac:picMk id="15" creationId="{F194F77B-06FC-6F45-EBF8-DCEB044978DE}"/>
          </ac:picMkLst>
        </pc:picChg>
        <pc:picChg chg="add mod">
          <ac:chgData name="Dyllan Eia" userId="0baaa9bf56490a2c" providerId="LiveId" clId="{1DBE00DA-F5F5-444A-84FB-7B225CA03962}" dt="2024-03-30T07:22:20.230" v="859" actId="1076"/>
          <ac:picMkLst>
            <pc:docMk/>
            <pc:sldMk cId="1420606767" sldId="261"/>
            <ac:picMk id="17" creationId="{E5F8A909-140E-F5F1-88C8-0F8277E9AB41}"/>
          </ac:picMkLst>
        </pc:picChg>
        <pc:picChg chg="add mod">
          <ac:chgData name="Dyllan Eia" userId="0baaa9bf56490a2c" providerId="LiveId" clId="{1DBE00DA-F5F5-444A-84FB-7B225CA03962}" dt="2024-03-30T07:22:20.230" v="859" actId="1076"/>
          <ac:picMkLst>
            <pc:docMk/>
            <pc:sldMk cId="1420606767" sldId="261"/>
            <ac:picMk id="19" creationId="{34231ECB-9BB1-54B0-B66A-08485219B94D}"/>
          </ac:picMkLst>
        </pc:picChg>
        <pc:picChg chg="add mod">
          <ac:chgData name="Dyllan Eia" userId="0baaa9bf56490a2c" providerId="LiveId" clId="{1DBE00DA-F5F5-444A-84FB-7B225CA03962}" dt="2024-03-30T07:22:20.230" v="859" actId="1076"/>
          <ac:picMkLst>
            <pc:docMk/>
            <pc:sldMk cId="1420606767" sldId="261"/>
            <ac:picMk id="21" creationId="{51491014-765B-8395-EB5C-75571BC846C6}"/>
          </ac:picMkLst>
        </pc:picChg>
        <pc:picChg chg="del">
          <ac:chgData name="Dyllan Eia" userId="0baaa9bf56490a2c" providerId="LiveId" clId="{1DBE00DA-F5F5-444A-84FB-7B225CA03962}" dt="2024-03-30T06:11:25.167" v="550" actId="478"/>
          <ac:picMkLst>
            <pc:docMk/>
            <pc:sldMk cId="1420606767" sldId="261"/>
            <ac:picMk id="50" creationId="{682845B3-4025-C39D-BA7D-F2EFBD12724C}"/>
          </ac:picMkLst>
        </pc:picChg>
        <pc:picChg chg="del">
          <ac:chgData name="Dyllan Eia" userId="0baaa9bf56490a2c" providerId="LiveId" clId="{1DBE00DA-F5F5-444A-84FB-7B225CA03962}" dt="2024-03-30T06:11:20.307" v="547" actId="478"/>
          <ac:picMkLst>
            <pc:docMk/>
            <pc:sldMk cId="1420606767" sldId="261"/>
            <ac:picMk id="3074" creationId="{46E04000-4E86-8635-8052-DFFAD8D4D6E2}"/>
          </ac:picMkLst>
        </pc:picChg>
        <pc:cxnChg chg="del">
          <ac:chgData name="Dyllan Eia" userId="0baaa9bf56490a2c" providerId="LiveId" clId="{1DBE00DA-F5F5-444A-84FB-7B225CA03962}" dt="2024-03-30T06:12:57.995" v="554" actId="478"/>
          <ac:cxnSpMkLst>
            <pc:docMk/>
            <pc:sldMk cId="1420606767" sldId="261"/>
            <ac:cxnSpMk id="45" creationId="{894B31A5-98AB-862A-BA3F-C3EB0882BDBC}"/>
          </ac:cxnSpMkLst>
        </pc:cxnChg>
        <pc:cxnChg chg="mod">
          <ac:chgData name="Dyllan Eia" userId="0baaa9bf56490a2c" providerId="LiveId" clId="{1DBE00DA-F5F5-444A-84FB-7B225CA03962}" dt="2024-03-30T06:12:57.995" v="554" actId="478"/>
          <ac:cxnSpMkLst>
            <pc:docMk/>
            <pc:sldMk cId="1420606767" sldId="261"/>
            <ac:cxnSpMk id="3080" creationId="{B767079B-DF5E-09BB-FBEB-A08CF022CF6E}"/>
          </ac:cxnSpMkLst>
        </pc:cxnChg>
      </pc:sldChg>
      <pc:sldChg chg="addSp delSp modSp add mod ord">
        <pc:chgData name="Dyllan Eia" userId="0baaa9bf56490a2c" providerId="LiveId" clId="{1DBE00DA-F5F5-444A-84FB-7B225CA03962}" dt="2024-03-30T07:03:29.586" v="822" actId="20577"/>
        <pc:sldMkLst>
          <pc:docMk/>
          <pc:sldMk cId="85578550" sldId="262"/>
        </pc:sldMkLst>
        <pc:spChg chg="add mod">
          <ac:chgData name="Dyllan Eia" userId="0baaa9bf56490a2c" providerId="LiveId" clId="{1DBE00DA-F5F5-444A-84FB-7B225CA03962}" dt="2024-03-30T06:54:37.554" v="715" actId="1076"/>
          <ac:spMkLst>
            <pc:docMk/>
            <pc:sldMk cId="85578550" sldId="262"/>
            <ac:spMk id="4" creationId="{F631F180-B9D7-8E85-D0C3-94AD915DD20C}"/>
          </ac:spMkLst>
        </pc:spChg>
        <pc:spChg chg="add mod">
          <ac:chgData name="Dyllan Eia" userId="0baaa9bf56490a2c" providerId="LiveId" clId="{1DBE00DA-F5F5-444A-84FB-7B225CA03962}" dt="2024-03-30T06:56:18.586" v="761" actId="1076"/>
          <ac:spMkLst>
            <pc:docMk/>
            <pc:sldMk cId="85578550" sldId="262"/>
            <ac:spMk id="5" creationId="{2C047E7E-A3A0-01FA-6706-34AD51DE4BE3}"/>
          </ac:spMkLst>
        </pc:spChg>
        <pc:spChg chg="mod">
          <ac:chgData name="Dyllan Eia" userId="0baaa9bf56490a2c" providerId="LiveId" clId="{1DBE00DA-F5F5-444A-84FB-7B225CA03962}" dt="2024-03-30T07:03:29.586" v="822" actId="20577"/>
          <ac:spMkLst>
            <pc:docMk/>
            <pc:sldMk cId="85578550" sldId="262"/>
            <ac:spMk id="7" creationId="{434AF717-2A92-CBD5-8F65-3E8405482285}"/>
          </ac:spMkLst>
        </pc:spChg>
        <pc:spChg chg="add mod">
          <ac:chgData name="Dyllan Eia" userId="0baaa9bf56490a2c" providerId="LiveId" clId="{1DBE00DA-F5F5-444A-84FB-7B225CA03962}" dt="2024-03-30T06:56:18.586" v="761" actId="1076"/>
          <ac:spMkLst>
            <pc:docMk/>
            <pc:sldMk cId="85578550" sldId="262"/>
            <ac:spMk id="8" creationId="{42F98808-7B57-19C5-6D28-41D5FAC9A7F2}"/>
          </ac:spMkLst>
        </pc:spChg>
        <pc:picChg chg="del">
          <ac:chgData name="Dyllan Eia" userId="0baaa9bf56490a2c" providerId="LiveId" clId="{1DBE00DA-F5F5-444A-84FB-7B225CA03962}" dt="2024-03-30T06:54:16.838" v="710" actId="478"/>
          <ac:picMkLst>
            <pc:docMk/>
            <pc:sldMk cId="85578550" sldId="262"/>
            <ac:picMk id="12" creationId="{E291E071-01BC-7C6B-2856-3FADCAF07F92}"/>
          </ac:picMkLst>
        </pc:picChg>
      </pc:sldChg>
      <pc:sldChg chg="add del">
        <pc:chgData name="Dyllan Eia" userId="0baaa9bf56490a2c" providerId="LiveId" clId="{1DBE00DA-F5F5-444A-84FB-7B225CA03962}" dt="2024-03-30T07:03:36.551" v="824" actId="47"/>
        <pc:sldMkLst>
          <pc:docMk/>
          <pc:sldMk cId="1168556841" sldId="263"/>
        </pc:sldMkLst>
      </pc:sldChg>
      <pc:sldChg chg="addSp delSp modSp add mod">
        <pc:chgData name="Dyllan Eia" userId="0baaa9bf56490a2c" providerId="LiveId" clId="{1DBE00DA-F5F5-444A-84FB-7B225CA03962}" dt="2024-04-02T07:09:14.685" v="7012" actId="1076"/>
        <pc:sldMkLst>
          <pc:docMk/>
          <pc:sldMk cId="3633574811" sldId="263"/>
        </pc:sldMkLst>
        <pc:spChg chg="mod">
          <ac:chgData name="Dyllan Eia" userId="0baaa9bf56490a2c" providerId="LiveId" clId="{1DBE00DA-F5F5-444A-84FB-7B225CA03962}" dt="2024-03-30T07:22:44.544" v="879" actId="20577"/>
          <ac:spMkLst>
            <pc:docMk/>
            <pc:sldMk cId="3633574811" sldId="263"/>
            <ac:spMk id="2" creationId="{2835FC2C-FB13-2B17-B81D-28EA5670C5AC}"/>
          </ac:spMkLst>
        </pc:spChg>
        <pc:spChg chg="add mod">
          <ac:chgData name="Dyllan Eia" userId="0baaa9bf56490a2c" providerId="LiveId" clId="{1DBE00DA-F5F5-444A-84FB-7B225CA03962}" dt="2024-03-30T07:23:48.680" v="901" actId="20577"/>
          <ac:spMkLst>
            <pc:docMk/>
            <pc:sldMk cId="3633574811" sldId="263"/>
            <ac:spMk id="4" creationId="{05985D08-0852-6573-EFE6-EB0176B68524}"/>
          </ac:spMkLst>
        </pc:spChg>
        <pc:spChg chg="add mod">
          <ac:chgData name="Dyllan Eia" userId="0baaa9bf56490a2c" providerId="LiveId" clId="{1DBE00DA-F5F5-444A-84FB-7B225CA03962}" dt="2024-03-30T07:24:45.104" v="909" actId="14100"/>
          <ac:spMkLst>
            <pc:docMk/>
            <pc:sldMk cId="3633574811" sldId="263"/>
            <ac:spMk id="5" creationId="{C0716DF6-C04C-CC0F-1BCF-F566A5600A51}"/>
          </ac:spMkLst>
        </pc:spChg>
        <pc:spChg chg="add mod">
          <ac:chgData name="Dyllan Eia" userId="0baaa9bf56490a2c" providerId="LiveId" clId="{1DBE00DA-F5F5-444A-84FB-7B225CA03962}" dt="2024-03-30T07:24:50.663" v="911" actId="14100"/>
          <ac:spMkLst>
            <pc:docMk/>
            <pc:sldMk cId="3633574811" sldId="263"/>
            <ac:spMk id="6" creationId="{33319C2C-B992-BE34-4713-4AEC5922BBF0}"/>
          </ac:spMkLst>
        </pc:spChg>
        <pc:spChg chg="add mod">
          <ac:chgData name="Dyllan Eia" userId="0baaa9bf56490a2c" providerId="LiveId" clId="{1DBE00DA-F5F5-444A-84FB-7B225CA03962}" dt="2024-03-30T07:32:20.509" v="997"/>
          <ac:spMkLst>
            <pc:docMk/>
            <pc:sldMk cId="3633574811" sldId="263"/>
            <ac:spMk id="7" creationId="{852CEE0F-DA05-9E8F-072E-9CBAC87A84F2}"/>
          </ac:spMkLst>
        </pc:spChg>
        <pc:spChg chg="add mod">
          <ac:chgData name="Dyllan Eia" userId="0baaa9bf56490a2c" providerId="LiveId" clId="{1DBE00DA-F5F5-444A-84FB-7B225CA03962}" dt="2024-03-30T07:32:25.146" v="998" actId="20577"/>
          <ac:spMkLst>
            <pc:docMk/>
            <pc:sldMk cId="3633574811" sldId="263"/>
            <ac:spMk id="8" creationId="{8FB3FD10-0B66-0217-17D8-CE80316EE974}"/>
          </ac:spMkLst>
        </pc:spChg>
        <pc:spChg chg="add mod">
          <ac:chgData name="Dyllan Eia" userId="0baaa9bf56490a2c" providerId="LiveId" clId="{1DBE00DA-F5F5-444A-84FB-7B225CA03962}" dt="2024-04-02T07:09:14.685" v="7012" actId="1076"/>
          <ac:spMkLst>
            <pc:docMk/>
            <pc:sldMk cId="3633574811" sldId="263"/>
            <ac:spMk id="28" creationId="{F125C43B-108A-0169-CE12-B5AAB220A2F7}"/>
          </ac:spMkLst>
        </pc:spChg>
        <pc:picChg chg="add mod">
          <ac:chgData name="Dyllan Eia" userId="0baaa9bf56490a2c" providerId="LiveId" clId="{1DBE00DA-F5F5-444A-84FB-7B225CA03962}" dt="2024-03-30T07:33:08.589" v="1000" actId="1076"/>
          <ac:picMkLst>
            <pc:docMk/>
            <pc:sldMk cId="3633574811" sldId="263"/>
            <ac:picMk id="10" creationId="{569CA58C-A200-9632-C30E-DED2B0B2FEAD}"/>
          </ac:picMkLst>
        </pc:picChg>
        <pc:picChg chg="del">
          <ac:chgData name="Dyllan Eia" userId="0baaa9bf56490a2c" providerId="LiveId" clId="{1DBE00DA-F5F5-444A-84FB-7B225CA03962}" dt="2024-03-30T07:22:48.951" v="883" actId="478"/>
          <ac:picMkLst>
            <pc:docMk/>
            <pc:sldMk cId="3633574811" sldId="263"/>
            <ac:picMk id="12" creationId="{E291E071-01BC-7C6B-2856-3FADCAF07F92}"/>
          </ac:picMkLst>
        </pc:picChg>
        <pc:picChg chg="add mod">
          <ac:chgData name="Dyllan Eia" userId="0baaa9bf56490a2c" providerId="LiveId" clId="{1DBE00DA-F5F5-444A-84FB-7B225CA03962}" dt="2024-03-30T07:33:17.912" v="1002" actId="1076"/>
          <ac:picMkLst>
            <pc:docMk/>
            <pc:sldMk cId="3633574811" sldId="263"/>
            <ac:picMk id="13" creationId="{28CE7650-D739-1951-8375-A8C7FAFDFA2A}"/>
          </ac:picMkLst>
        </pc:picChg>
        <pc:picChg chg="del mod">
          <ac:chgData name="Dyllan Eia" userId="0baaa9bf56490a2c" providerId="LiveId" clId="{1DBE00DA-F5F5-444A-84FB-7B225CA03962}" dt="2024-03-30T07:24:16.812" v="902" actId="478"/>
          <ac:picMkLst>
            <pc:docMk/>
            <pc:sldMk cId="3633574811" sldId="263"/>
            <ac:picMk id="15" creationId="{F194F77B-06FC-6F45-EBF8-DCEB044978DE}"/>
          </ac:picMkLst>
        </pc:picChg>
        <pc:picChg chg="add mod">
          <ac:chgData name="Dyllan Eia" userId="0baaa9bf56490a2c" providerId="LiveId" clId="{1DBE00DA-F5F5-444A-84FB-7B225CA03962}" dt="2024-03-30T07:33:29.726" v="1004" actId="1076"/>
          <ac:picMkLst>
            <pc:docMk/>
            <pc:sldMk cId="3633574811" sldId="263"/>
            <ac:picMk id="16" creationId="{6D586F78-8162-63E1-5E92-D21C07C8F07F}"/>
          </ac:picMkLst>
        </pc:picChg>
        <pc:picChg chg="del">
          <ac:chgData name="Dyllan Eia" userId="0baaa9bf56490a2c" providerId="LiveId" clId="{1DBE00DA-F5F5-444A-84FB-7B225CA03962}" dt="2024-03-30T07:22:47.301" v="880" actId="478"/>
          <ac:picMkLst>
            <pc:docMk/>
            <pc:sldMk cId="3633574811" sldId="263"/>
            <ac:picMk id="17" creationId="{E5F8A909-140E-F5F1-88C8-0F8277E9AB41}"/>
          </ac:picMkLst>
        </pc:picChg>
        <pc:picChg chg="del">
          <ac:chgData name="Dyllan Eia" userId="0baaa9bf56490a2c" providerId="LiveId" clId="{1DBE00DA-F5F5-444A-84FB-7B225CA03962}" dt="2024-03-30T07:22:47.901" v="881" actId="478"/>
          <ac:picMkLst>
            <pc:docMk/>
            <pc:sldMk cId="3633574811" sldId="263"/>
            <ac:picMk id="19" creationId="{34231ECB-9BB1-54B0-B66A-08485219B94D}"/>
          </ac:picMkLst>
        </pc:picChg>
        <pc:picChg chg="add mod">
          <ac:chgData name="Dyllan Eia" userId="0baaa9bf56490a2c" providerId="LiveId" clId="{1DBE00DA-F5F5-444A-84FB-7B225CA03962}" dt="2024-03-30T07:33:50.737" v="1006" actId="1076"/>
          <ac:picMkLst>
            <pc:docMk/>
            <pc:sldMk cId="3633574811" sldId="263"/>
            <ac:picMk id="20" creationId="{13D3DA34-D631-ACE5-E1EE-85EA032CC7CC}"/>
          </ac:picMkLst>
        </pc:picChg>
        <pc:picChg chg="del">
          <ac:chgData name="Dyllan Eia" userId="0baaa9bf56490a2c" providerId="LiveId" clId="{1DBE00DA-F5F5-444A-84FB-7B225CA03962}" dt="2024-03-30T07:22:48.480" v="882" actId="478"/>
          <ac:picMkLst>
            <pc:docMk/>
            <pc:sldMk cId="3633574811" sldId="263"/>
            <ac:picMk id="21" creationId="{51491014-765B-8395-EB5C-75571BC846C6}"/>
          </ac:picMkLst>
        </pc:picChg>
        <pc:picChg chg="add mod">
          <ac:chgData name="Dyllan Eia" userId="0baaa9bf56490a2c" providerId="LiveId" clId="{1DBE00DA-F5F5-444A-84FB-7B225CA03962}" dt="2024-03-30T07:34:21.309" v="1008" actId="1076"/>
          <ac:picMkLst>
            <pc:docMk/>
            <pc:sldMk cId="3633574811" sldId="263"/>
            <ac:picMk id="23" creationId="{9FD8AB40-D1E0-2DB3-4FE1-9500D462C2F9}"/>
          </ac:picMkLst>
        </pc:picChg>
        <pc:picChg chg="add mod">
          <ac:chgData name="Dyllan Eia" userId="0baaa9bf56490a2c" providerId="LiveId" clId="{1DBE00DA-F5F5-444A-84FB-7B225CA03962}" dt="2024-03-30T07:34:46.706" v="1010" actId="1076"/>
          <ac:picMkLst>
            <pc:docMk/>
            <pc:sldMk cId="3633574811" sldId="263"/>
            <ac:picMk id="25" creationId="{F4DEA332-07CE-A00D-C958-B22E3A89DC51}"/>
          </ac:picMkLst>
        </pc:picChg>
        <pc:picChg chg="add mod">
          <ac:chgData name="Dyllan Eia" userId="0baaa9bf56490a2c" providerId="LiveId" clId="{1DBE00DA-F5F5-444A-84FB-7B225CA03962}" dt="2024-03-30T07:38:43.911" v="1048" actId="1076"/>
          <ac:picMkLst>
            <pc:docMk/>
            <pc:sldMk cId="3633574811" sldId="263"/>
            <ac:picMk id="27" creationId="{65FFD607-20DD-B827-E763-7657687C30AA}"/>
          </ac:picMkLst>
        </pc:picChg>
        <pc:picChg chg="add mod">
          <ac:chgData name="Dyllan Eia" userId="0baaa9bf56490a2c" providerId="LiveId" clId="{1DBE00DA-F5F5-444A-84FB-7B225CA03962}" dt="2024-03-30T07:38:48.414" v="1050" actId="1076"/>
          <ac:picMkLst>
            <pc:docMk/>
            <pc:sldMk cId="3633574811" sldId="263"/>
            <ac:picMk id="30" creationId="{2DC2DC79-36EC-CD8A-2067-0E4570653DAC}"/>
          </ac:picMkLst>
        </pc:picChg>
      </pc:sldChg>
      <pc:sldChg chg="addSp delSp modSp add mod">
        <pc:chgData name="Dyllan Eia" userId="0baaa9bf56490a2c" providerId="LiveId" clId="{1DBE00DA-F5F5-444A-84FB-7B225CA03962}" dt="2024-03-31T06:57:40.174" v="2453" actId="404"/>
        <pc:sldMkLst>
          <pc:docMk/>
          <pc:sldMk cId="2612707936" sldId="264"/>
        </pc:sldMkLst>
        <pc:spChg chg="mod">
          <ac:chgData name="Dyllan Eia" userId="0baaa9bf56490a2c" providerId="LiveId" clId="{1DBE00DA-F5F5-444A-84FB-7B225CA03962}" dt="2024-03-30T07:55:51.198" v="1089" actId="14100"/>
          <ac:spMkLst>
            <pc:docMk/>
            <pc:sldMk cId="2612707936" sldId="264"/>
            <ac:spMk id="3" creationId="{71C22D1E-1B24-357B-1AD4-0B9F0B7933A6}"/>
          </ac:spMkLst>
        </pc:spChg>
        <pc:spChg chg="mod">
          <ac:chgData name="Dyllan Eia" userId="0baaa9bf56490a2c" providerId="LiveId" clId="{1DBE00DA-F5F5-444A-84FB-7B225CA03962}" dt="2024-03-30T07:41:36.058" v="1064" actId="20577"/>
          <ac:spMkLst>
            <pc:docMk/>
            <pc:sldMk cId="2612707936" sldId="264"/>
            <ac:spMk id="4" creationId="{05985D08-0852-6573-EFE6-EB0176B68524}"/>
          </ac:spMkLst>
        </pc:spChg>
        <pc:spChg chg="del">
          <ac:chgData name="Dyllan Eia" userId="0baaa9bf56490a2c" providerId="LiveId" clId="{1DBE00DA-F5F5-444A-84FB-7B225CA03962}" dt="2024-03-30T07:41:02.508" v="1052" actId="478"/>
          <ac:spMkLst>
            <pc:docMk/>
            <pc:sldMk cId="2612707936" sldId="264"/>
            <ac:spMk id="5" creationId="{C0716DF6-C04C-CC0F-1BCF-F566A5600A51}"/>
          </ac:spMkLst>
        </pc:spChg>
        <pc:spChg chg="del">
          <ac:chgData name="Dyllan Eia" userId="0baaa9bf56490a2c" providerId="LiveId" clId="{1DBE00DA-F5F5-444A-84FB-7B225CA03962}" dt="2024-03-30T07:41:02.508" v="1052" actId="478"/>
          <ac:spMkLst>
            <pc:docMk/>
            <pc:sldMk cId="2612707936" sldId="264"/>
            <ac:spMk id="6" creationId="{33319C2C-B992-BE34-4713-4AEC5922BBF0}"/>
          </ac:spMkLst>
        </pc:spChg>
        <pc:spChg chg="del">
          <ac:chgData name="Dyllan Eia" userId="0baaa9bf56490a2c" providerId="LiveId" clId="{1DBE00DA-F5F5-444A-84FB-7B225CA03962}" dt="2024-03-30T07:41:02.508" v="1052" actId="478"/>
          <ac:spMkLst>
            <pc:docMk/>
            <pc:sldMk cId="2612707936" sldId="264"/>
            <ac:spMk id="7" creationId="{852CEE0F-DA05-9E8F-072E-9CBAC87A84F2}"/>
          </ac:spMkLst>
        </pc:spChg>
        <pc:spChg chg="del">
          <ac:chgData name="Dyllan Eia" userId="0baaa9bf56490a2c" providerId="LiveId" clId="{1DBE00DA-F5F5-444A-84FB-7B225CA03962}" dt="2024-03-30T07:41:02.508" v="1052" actId="478"/>
          <ac:spMkLst>
            <pc:docMk/>
            <pc:sldMk cId="2612707936" sldId="264"/>
            <ac:spMk id="8" creationId="{8FB3FD10-0B66-0217-17D8-CE80316EE974}"/>
          </ac:spMkLst>
        </pc:spChg>
        <pc:spChg chg="add mod">
          <ac:chgData name="Dyllan Eia" userId="0baaa9bf56490a2c" providerId="LiveId" clId="{1DBE00DA-F5F5-444A-84FB-7B225CA03962}" dt="2024-03-30T07:56:39.400" v="1090" actId="1076"/>
          <ac:spMkLst>
            <pc:docMk/>
            <pc:sldMk cId="2612707936" sldId="264"/>
            <ac:spMk id="15" creationId="{28D72F1C-2AF4-A74A-F320-3E6F0D7FAAE5}"/>
          </ac:spMkLst>
        </pc:spChg>
        <pc:spChg chg="add mod">
          <ac:chgData name="Dyllan Eia" userId="0baaa9bf56490a2c" providerId="LiveId" clId="{1DBE00DA-F5F5-444A-84FB-7B225CA03962}" dt="2024-03-30T07:56:39.400" v="1090" actId="1076"/>
          <ac:spMkLst>
            <pc:docMk/>
            <pc:sldMk cId="2612707936" sldId="264"/>
            <ac:spMk id="17" creationId="{47C45F41-A546-FB82-9092-14CB491A3EA1}"/>
          </ac:spMkLst>
        </pc:spChg>
        <pc:spChg chg="add mod">
          <ac:chgData name="Dyllan Eia" userId="0baaa9bf56490a2c" providerId="LiveId" clId="{1DBE00DA-F5F5-444A-84FB-7B225CA03962}" dt="2024-03-31T06:57:40.174" v="2453" actId="404"/>
          <ac:spMkLst>
            <pc:docMk/>
            <pc:sldMk cId="2612707936" sldId="264"/>
            <ac:spMk id="21" creationId="{FFCE66E9-F635-C859-6E2D-38F146BCCCE1}"/>
          </ac:spMkLst>
        </pc:spChg>
        <pc:spChg chg="add del mod ord">
          <ac:chgData name="Dyllan Eia" userId="0baaa9bf56490a2c" providerId="LiveId" clId="{1DBE00DA-F5F5-444A-84FB-7B225CA03962}" dt="2024-03-31T06:51:14.678" v="2441" actId="208"/>
          <ac:spMkLst>
            <pc:docMk/>
            <pc:sldMk cId="2612707936" sldId="264"/>
            <ac:spMk id="22" creationId="{397CDDC8-2AB8-1E3E-B2A7-1CDC607198F1}"/>
          </ac:spMkLst>
        </pc:spChg>
        <pc:spChg chg="add del mod ord">
          <ac:chgData name="Dyllan Eia" userId="0baaa9bf56490a2c" providerId="LiveId" clId="{1DBE00DA-F5F5-444A-84FB-7B225CA03962}" dt="2024-03-30T07:58:58.645" v="1114" actId="166"/>
          <ac:spMkLst>
            <pc:docMk/>
            <pc:sldMk cId="2612707936" sldId="264"/>
            <ac:spMk id="24" creationId="{FDFB4135-4E5F-F7BE-E6FA-A679B3F6E14A}"/>
          </ac:spMkLst>
        </pc:spChg>
        <pc:spChg chg="mod">
          <ac:chgData name="Dyllan Eia" userId="0baaa9bf56490a2c" providerId="LiveId" clId="{1DBE00DA-F5F5-444A-84FB-7B225CA03962}" dt="2024-03-30T07:57:53.146" v="1097"/>
          <ac:spMkLst>
            <pc:docMk/>
            <pc:sldMk cId="2612707936" sldId="264"/>
            <ac:spMk id="26" creationId="{63360262-DF5A-21B8-B341-CD8B6E2FB092}"/>
          </ac:spMkLst>
        </pc:spChg>
        <pc:spChg chg="del">
          <ac:chgData name="Dyllan Eia" userId="0baaa9bf56490a2c" providerId="LiveId" clId="{1DBE00DA-F5F5-444A-84FB-7B225CA03962}" dt="2024-03-30T07:41:02.508" v="1052" actId="478"/>
          <ac:spMkLst>
            <pc:docMk/>
            <pc:sldMk cId="2612707936" sldId="264"/>
            <ac:spMk id="28" creationId="{F125C43B-108A-0169-CE12-B5AAB220A2F7}"/>
          </ac:spMkLst>
        </pc:spChg>
        <pc:spChg chg="add mod ord">
          <ac:chgData name="Dyllan Eia" userId="0baaa9bf56490a2c" providerId="LiveId" clId="{1DBE00DA-F5F5-444A-84FB-7B225CA03962}" dt="2024-03-30T07:59:23.480" v="1118" actId="208"/>
          <ac:spMkLst>
            <pc:docMk/>
            <pc:sldMk cId="2612707936" sldId="264"/>
            <ac:spMk id="29" creationId="{434D9BEA-4584-A149-DC67-5F41BC3B9B75}"/>
          </ac:spMkLst>
        </pc:spChg>
        <pc:spChg chg="add mod">
          <ac:chgData name="Dyllan Eia" userId="0baaa9bf56490a2c" providerId="LiveId" clId="{1DBE00DA-F5F5-444A-84FB-7B225CA03962}" dt="2024-03-30T07:59:37.353" v="1123" actId="1076"/>
          <ac:spMkLst>
            <pc:docMk/>
            <pc:sldMk cId="2612707936" sldId="264"/>
            <ac:spMk id="31" creationId="{47F50D58-5044-4BF8-7D96-C202D7664B1E}"/>
          </ac:spMkLst>
        </pc:spChg>
        <pc:spChg chg="add mod">
          <ac:chgData name="Dyllan Eia" userId="0baaa9bf56490a2c" providerId="LiveId" clId="{1DBE00DA-F5F5-444A-84FB-7B225CA03962}" dt="2024-03-30T07:59:54.791" v="1130" actId="1076"/>
          <ac:spMkLst>
            <pc:docMk/>
            <pc:sldMk cId="2612707936" sldId="264"/>
            <ac:spMk id="32" creationId="{83B84D8B-C559-77C8-E24C-95A9370618F1}"/>
          </ac:spMkLst>
        </pc:spChg>
        <pc:spChg chg="add mod">
          <ac:chgData name="Dyllan Eia" userId="0baaa9bf56490a2c" providerId="LiveId" clId="{1DBE00DA-F5F5-444A-84FB-7B225CA03962}" dt="2024-03-30T08:01:38.508" v="1173" actId="1076"/>
          <ac:spMkLst>
            <pc:docMk/>
            <pc:sldMk cId="2612707936" sldId="264"/>
            <ac:spMk id="33" creationId="{00AA93A8-C762-444E-E503-A80444A3870C}"/>
          </ac:spMkLst>
        </pc:spChg>
        <pc:picChg chg="del">
          <ac:chgData name="Dyllan Eia" userId="0baaa9bf56490a2c" providerId="LiveId" clId="{1DBE00DA-F5F5-444A-84FB-7B225CA03962}" dt="2024-03-30T07:41:02.508" v="1052" actId="478"/>
          <ac:picMkLst>
            <pc:docMk/>
            <pc:sldMk cId="2612707936" sldId="264"/>
            <ac:picMk id="10" creationId="{569CA58C-A200-9632-C30E-DED2B0B2FEAD}"/>
          </ac:picMkLst>
        </pc:picChg>
        <pc:picChg chg="add mod">
          <ac:chgData name="Dyllan Eia" userId="0baaa9bf56490a2c" providerId="LiveId" clId="{1DBE00DA-F5F5-444A-84FB-7B225CA03962}" dt="2024-03-30T07:56:39.400" v="1090" actId="1076"/>
          <ac:picMkLst>
            <pc:docMk/>
            <pc:sldMk cId="2612707936" sldId="264"/>
            <ac:picMk id="11" creationId="{2B43877F-7129-4DD9-6F88-614B90D3518B}"/>
          </ac:picMkLst>
        </pc:picChg>
        <pc:picChg chg="del">
          <ac:chgData name="Dyllan Eia" userId="0baaa9bf56490a2c" providerId="LiveId" clId="{1DBE00DA-F5F5-444A-84FB-7B225CA03962}" dt="2024-03-30T07:41:02.508" v="1052" actId="478"/>
          <ac:picMkLst>
            <pc:docMk/>
            <pc:sldMk cId="2612707936" sldId="264"/>
            <ac:picMk id="13" creationId="{28CE7650-D739-1951-8375-A8C7FAFDFA2A}"/>
          </ac:picMkLst>
        </pc:picChg>
        <pc:picChg chg="add mod">
          <ac:chgData name="Dyllan Eia" userId="0baaa9bf56490a2c" providerId="LiveId" clId="{1DBE00DA-F5F5-444A-84FB-7B225CA03962}" dt="2024-03-30T07:56:39.400" v="1090" actId="1076"/>
          <ac:picMkLst>
            <pc:docMk/>
            <pc:sldMk cId="2612707936" sldId="264"/>
            <ac:picMk id="14" creationId="{84C74C86-A32B-B590-EB35-AF8FA0BF1528}"/>
          </ac:picMkLst>
        </pc:picChg>
        <pc:picChg chg="del">
          <ac:chgData name="Dyllan Eia" userId="0baaa9bf56490a2c" providerId="LiveId" clId="{1DBE00DA-F5F5-444A-84FB-7B225CA03962}" dt="2024-03-30T07:41:02.508" v="1052" actId="478"/>
          <ac:picMkLst>
            <pc:docMk/>
            <pc:sldMk cId="2612707936" sldId="264"/>
            <ac:picMk id="16" creationId="{6D586F78-8162-63E1-5E92-D21C07C8F07F}"/>
          </ac:picMkLst>
        </pc:picChg>
        <pc:picChg chg="add mod ord">
          <ac:chgData name="Dyllan Eia" userId="0baaa9bf56490a2c" providerId="LiveId" clId="{1DBE00DA-F5F5-444A-84FB-7B225CA03962}" dt="2024-03-30T07:56:59.377" v="1091" actId="167"/>
          <ac:picMkLst>
            <pc:docMk/>
            <pc:sldMk cId="2612707936" sldId="264"/>
            <ac:picMk id="19" creationId="{2EC518AB-E2EE-F058-D024-D208C9929896}"/>
          </ac:picMkLst>
        </pc:picChg>
        <pc:picChg chg="del">
          <ac:chgData name="Dyllan Eia" userId="0baaa9bf56490a2c" providerId="LiveId" clId="{1DBE00DA-F5F5-444A-84FB-7B225CA03962}" dt="2024-03-30T07:41:02.508" v="1052" actId="478"/>
          <ac:picMkLst>
            <pc:docMk/>
            <pc:sldMk cId="2612707936" sldId="264"/>
            <ac:picMk id="20" creationId="{13D3DA34-D631-ACE5-E1EE-85EA032CC7CC}"/>
          </ac:picMkLst>
        </pc:picChg>
        <pc:picChg chg="del">
          <ac:chgData name="Dyllan Eia" userId="0baaa9bf56490a2c" providerId="LiveId" clId="{1DBE00DA-F5F5-444A-84FB-7B225CA03962}" dt="2024-03-30T07:41:02.508" v="1052" actId="478"/>
          <ac:picMkLst>
            <pc:docMk/>
            <pc:sldMk cId="2612707936" sldId="264"/>
            <ac:picMk id="23" creationId="{9FD8AB40-D1E0-2DB3-4FE1-9500D462C2F9}"/>
          </ac:picMkLst>
        </pc:picChg>
        <pc:picChg chg="del">
          <ac:chgData name="Dyllan Eia" userId="0baaa9bf56490a2c" providerId="LiveId" clId="{1DBE00DA-F5F5-444A-84FB-7B225CA03962}" dt="2024-03-30T07:41:02.508" v="1052" actId="478"/>
          <ac:picMkLst>
            <pc:docMk/>
            <pc:sldMk cId="2612707936" sldId="264"/>
            <ac:picMk id="25" creationId="{F4DEA332-07CE-A00D-C958-B22E3A89DC51}"/>
          </ac:picMkLst>
        </pc:picChg>
        <pc:picChg chg="del">
          <ac:chgData name="Dyllan Eia" userId="0baaa9bf56490a2c" providerId="LiveId" clId="{1DBE00DA-F5F5-444A-84FB-7B225CA03962}" dt="2024-03-30T07:41:02.508" v="1052" actId="478"/>
          <ac:picMkLst>
            <pc:docMk/>
            <pc:sldMk cId="2612707936" sldId="264"/>
            <ac:picMk id="27" creationId="{65FFD607-20DD-B827-E763-7657687C30AA}"/>
          </ac:picMkLst>
        </pc:picChg>
        <pc:picChg chg="del">
          <ac:chgData name="Dyllan Eia" userId="0baaa9bf56490a2c" providerId="LiveId" clId="{1DBE00DA-F5F5-444A-84FB-7B225CA03962}" dt="2024-03-30T07:41:02.508" v="1052" actId="478"/>
          <ac:picMkLst>
            <pc:docMk/>
            <pc:sldMk cId="2612707936" sldId="264"/>
            <ac:picMk id="30" creationId="{2DC2DC79-36EC-CD8A-2067-0E4570653DAC}"/>
          </ac:picMkLst>
        </pc:picChg>
      </pc:sldChg>
      <pc:sldChg chg="addSp delSp modSp add mod">
        <pc:chgData name="Dyllan Eia" userId="0baaa9bf56490a2c" providerId="LiveId" clId="{1DBE00DA-F5F5-444A-84FB-7B225CA03962}" dt="2024-03-31T06:58:17.924" v="2458"/>
        <pc:sldMkLst>
          <pc:docMk/>
          <pc:sldMk cId="986026318" sldId="265"/>
        </pc:sldMkLst>
        <pc:spChg chg="mod">
          <ac:chgData name="Dyllan Eia" userId="0baaa9bf56490a2c" providerId="LiveId" clId="{1DBE00DA-F5F5-444A-84FB-7B225CA03962}" dt="2024-03-30T08:02:52.865" v="1182" actId="20577"/>
          <ac:spMkLst>
            <pc:docMk/>
            <pc:sldMk cId="986026318" sldId="265"/>
            <ac:spMk id="4" creationId="{05985D08-0852-6573-EFE6-EB0176B68524}"/>
          </ac:spMkLst>
        </pc:spChg>
        <pc:spChg chg="add mod">
          <ac:chgData name="Dyllan Eia" userId="0baaa9bf56490a2c" providerId="LiveId" clId="{1DBE00DA-F5F5-444A-84FB-7B225CA03962}" dt="2024-03-31T06:58:17.924" v="2458"/>
          <ac:spMkLst>
            <pc:docMk/>
            <pc:sldMk cId="986026318" sldId="265"/>
            <ac:spMk id="5" creationId="{33266EB1-2168-42A4-410E-90DEF4131CF2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7" creationId="{5FC9CE5F-1D80-D7FA-9DDC-0B1F320C4C55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8" creationId="{504D8CF3-171C-3C16-1BCB-BF75111F4023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9" creationId="{604AD2CA-87D2-1424-A917-4D1C985AAEA0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10" creationId="{B1A74D66-5435-1223-7D47-512BD288B12A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12" creationId="{D86853ED-3684-33D0-F7FA-F67A6BAA2FC0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13" creationId="{C542CAD7-BCF7-D830-5916-9831DF9DC2FB}"/>
          </ac:spMkLst>
        </pc:spChg>
        <pc:spChg chg="del">
          <ac:chgData name="Dyllan Eia" userId="0baaa9bf56490a2c" providerId="LiveId" clId="{1DBE00DA-F5F5-444A-84FB-7B225CA03962}" dt="2024-03-30T08:02:59.278" v="1183" actId="478"/>
          <ac:spMkLst>
            <pc:docMk/>
            <pc:sldMk cId="986026318" sldId="265"/>
            <ac:spMk id="15" creationId="{28D72F1C-2AF4-A74A-F320-3E6F0D7FAAE5}"/>
          </ac:spMkLst>
        </pc:spChg>
        <pc:spChg chg="add mod or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16" creationId="{6E806281-3711-31B2-20E3-9653907CFFE9}"/>
          </ac:spMkLst>
        </pc:spChg>
        <pc:spChg chg="del">
          <ac:chgData name="Dyllan Eia" userId="0baaa9bf56490a2c" providerId="LiveId" clId="{1DBE00DA-F5F5-444A-84FB-7B225CA03962}" dt="2024-03-30T08:02:59.278" v="1183" actId="478"/>
          <ac:spMkLst>
            <pc:docMk/>
            <pc:sldMk cId="986026318" sldId="265"/>
            <ac:spMk id="17" creationId="{47C45F41-A546-FB82-9092-14CB491A3EA1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18" creationId="{D9B585B2-D90A-3786-4DFB-D483DB27C1D9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20" creationId="{7E3EC6B2-D7C5-1433-B2F5-95CB6BB45B4A}"/>
          </ac:spMkLst>
        </pc:spChg>
        <pc:spChg chg="mod">
          <ac:chgData name="Dyllan Eia" userId="0baaa9bf56490a2c" providerId="LiveId" clId="{1DBE00DA-F5F5-444A-84FB-7B225CA03962}" dt="2024-03-31T06:57:36.200" v="2452" actId="404"/>
          <ac:spMkLst>
            <pc:docMk/>
            <pc:sldMk cId="986026318" sldId="265"/>
            <ac:spMk id="21" creationId="{FFCE66E9-F635-C859-6E2D-38F146BCCCE1}"/>
          </ac:spMkLst>
        </pc:spChg>
        <pc:spChg chg="del">
          <ac:chgData name="Dyllan Eia" userId="0baaa9bf56490a2c" providerId="LiveId" clId="{1DBE00DA-F5F5-444A-84FB-7B225CA03962}" dt="2024-03-30T08:02:59.278" v="1183" actId="478"/>
          <ac:spMkLst>
            <pc:docMk/>
            <pc:sldMk cId="986026318" sldId="265"/>
            <ac:spMk id="22" creationId="{397CDDC8-2AB8-1E3E-B2A7-1CDC607198F1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23" creationId="{A859C9B0-486E-FCA9-FEEE-7B41B2805A2A}"/>
          </ac:spMkLst>
        </pc:spChg>
        <pc:spChg chg="del">
          <ac:chgData name="Dyllan Eia" userId="0baaa9bf56490a2c" providerId="LiveId" clId="{1DBE00DA-F5F5-444A-84FB-7B225CA03962}" dt="2024-03-30T08:02:59.278" v="1183" actId="478"/>
          <ac:spMkLst>
            <pc:docMk/>
            <pc:sldMk cId="986026318" sldId="265"/>
            <ac:spMk id="24" creationId="{FDFB4135-4E5F-F7BE-E6FA-A679B3F6E14A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25" creationId="{82FC7CE0-F330-328C-59B6-E691758AE4EC}"/>
          </ac:spMkLst>
        </pc:spChg>
        <pc:spChg chg="add mod">
          <ac:chgData name="Dyllan Eia" userId="0baaa9bf56490a2c" providerId="LiveId" clId="{1DBE00DA-F5F5-444A-84FB-7B225CA03962}" dt="2024-03-30T08:22:25.433" v="1346" actId="1076"/>
          <ac:spMkLst>
            <pc:docMk/>
            <pc:sldMk cId="986026318" sldId="265"/>
            <ac:spMk id="26" creationId="{9AB3ED86-74E7-4DB6-1A36-ABA1E46FF452}"/>
          </ac:spMkLst>
        </pc:spChg>
        <pc:spChg chg="del">
          <ac:chgData name="Dyllan Eia" userId="0baaa9bf56490a2c" providerId="LiveId" clId="{1DBE00DA-F5F5-444A-84FB-7B225CA03962}" dt="2024-03-30T08:02:59.278" v="1183" actId="478"/>
          <ac:spMkLst>
            <pc:docMk/>
            <pc:sldMk cId="986026318" sldId="265"/>
            <ac:spMk id="29" creationId="{434D9BEA-4584-A149-DC67-5F41BC3B9B75}"/>
          </ac:spMkLst>
        </pc:spChg>
        <pc:spChg chg="del">
          <ac:chgData name="Dyllan Eia" userId="0baaa9bf56490a2c" providerId="LiveId" clId="{1DBE00DA-F5F5-444A-84FB-7B225CA03962}" dt="2024-03-30T08:02:59.278" v="1183" actId="478"/>
          <ac:spMkLst>
            <pc:docMk/>
            <pc:sldMk cId="986026318" sldId="265"/>
            <ac:spMk id="31" creationId="{47F50D58-5044-4BF8-7D96-C202D7664B1E}"/>
          </ac:spMkLst>
        </pc:spChg>
        <pc:spChg chg="del">
          <ac:chgData name="Dyllan Eia" userId="0baaa9bf56490a2c" providerId="LiveId" clId="{1DBE00DA-F5F5-444A-84FB-7B225CA03962}" dt="2024-03-30T08:02:59.278" v="1183" actId="478"/>
          <ac:spMkLst>
            <pc:docMk/>
            <pc:sldMk cId="986026318" sldId="265"/>
            <ac:spMk id="32" creationId="{83B84D8B-C559-77C8-E24C-95A9370618F1}"/>
          </ac:spMkLst>
        </pc:spChg>
        <pc:spChg chg="del">
          <ac:chgData name="Dyllan Eia" userId="0baaa9bf56490a2c" providerId="LiveId" clId="{1DBE00DA-F5F5-444A-84FB-7B225CA03962}" dt="2024-03-30T08:02:59.278" v="1183" actId="478"/>
          <ac:spMkLst>
            <pc:docMk/>
            <pc:sldMk cId="986026318" sldId="265"/>
            <ac:spMk id="33" creationId="{00AA93A8-C762-444E-E503-A80444A3870C}"/>
          </ac:spMkLst>
        </pc:spChg>
        <pc:picChg chg="add mod">
          <ac:chgData name="Dyllan Eia" userId="0baaa9bf56490a2c" providerId="LiveId" clId="{1DBE00DA-F5F5-444A-84FB-7B225CA03962}" dt="2024-03-30T08:12:17.617" v="1188" actId="1076"/>
          <ac:picMkLst>
            <pc:docMk/>
            <pc:sldMk cId="986026318" sldId="265"/>
            <ac:picMk id="6" creationId="{1B0D7985-78FE-B3F2-B76E-9CDCD2414A33}"/>
          </ac:picMkLst>
        </pc:picChg>
        <pc:picChg chg="del">
          <ac:chgData name="Dyllan Eia" userId="0baaa9bf56490a2c" providerId="LiveId" clId="{1DBE00DA-F5F5-444A-84FB-7B225CA03962}" dt="2024-03-30T08:02:59.278" v="1183" actId="478"/>
          <ac:picMkLst>
            <pc:docMk/>
            <pc:sldMk cId="986026318" sldId="265"/>
            <ac:picMk id="11" creationId="{2B43877F-7129-4DD9-6F88-614B90D3518B}"/>
          </ac:picMkLst>
        </pc:picChg>
        <pc:picChg chg="del">
          <ac:chgData name="Dyllan Eia" userId="0baaa9bf56490a2c" providerId="LiveId" clId="{1DBE00DA-F5F5-444A-84FB-7B225CA03962}" dt="2024-03-30T08:03:00.226" v="1184" actId="478"/>
          <ac:picMkLst>
            <pc:docMk/>
            <pc:sldMk cId="986026318" sldId="265"/>
            <ac:picMk id="14" creationId="{84C74C86-A32B-B590-EB35-AF8FA0BF1528}"/>
          </ac:picMkLst>
        </pc:picChg>
        <pc:picChg chg="del">
          <ac:chgData name="Dyllan Eia" userId="0baaa9bf56490a2c" providerId="LiveId" clId="{1DBE00DA-F5F5-444A-84FB-7B225CA03962}" dt="2024-03-30T08:02:59.278" v="1183" actId="478"/>
          <ac:picMkLst>
            <pc:docMk/>
            <pc:sldMk cId="986026318" sldId="265"/>
            <ac:picMk id="19" creationId="{2EC518AB-E2EE-F058-D024-D208C9929896}"/>
          </ac:picMkLst>
        </pc:picChg>
        <pc:picChg chg="add mod">
          <ac:chgData name="Dyllan Eia" userId="0baaa9bf56490a2c" providerId="LiveId" clId="{1DBE00DA-F5F5-444A-84FB-7B225CA03962}" dt="2024-03-30T08:23:29.099" v="1349" actId="1076"/>
          <ac:picMkLst>
            <pc:docMk/>
            <pc:sldMk cId="986026318" sldId="265"/>
            <ac:picMk id="50" creationId="{8B5F935C-3508-B47F-3A4D-F8718CB55230}"/>
          </ac:picMkLst>
        </pc:picChg>
        <pc:cxnChg chg="add mod">
          <ac:chgData name="Dyllan Eia" userId="0baaa9bf56490a2c" providerId="LiveId" clId="{1DBE00DA-F5F5-444A-84FB-7B225CA03962}" dt="2024-03-30T08:22:25.433" v="1346" actId="1076"/>
          <ac:cxnSpMkLst>
            <pc:docMk/>
            <pc:sldMk cId="986026318" sldId="265"/>
            <ac:cxnSpMk id="28" creationId="{2FABE554-E7DE-5AD7-9C68-DDF8399B5CDE}"/>
          </ac:cxnSpMkLst>
        </pc:cxnChg>
        <pc:cxnChg chg="add mod">
          <ac:chgData name="Dyllan Eia" userId="0baaa9bf56490a2c" providerId="LiveId" clId="{1DBE00DA-F5F5-444A-84FB-7B225CA03962}" dt="2024-03-30T08:22:25.433" v="1346" actId="1076"/>
          <ac:cxnSpMkLst>
            <pc:docMk/>
            <pc:sldMk cId="986026318" sldId="265"/>
            <ac:cxnSpMk id="30" creationId="{D65FBA48-C1C0-DBE3-A6F3-D1363BE6AEF6}"/>
          </ac:cxnSpMkLst>
        </pc:cxnChg>
        <pc:cxnChg chg="add mod">
          <ac:chgData name="Dyllan Eia" userId="0baaa9bf56490a2c" providerId="LiveId" clId="{1DBE00DA-F5F5-444A-84FB-7B225CA03962}" dt="2024-03-30T08:22:25.433" v="1346" actId="1076"/>
          <ac:cxnSpMkLst>
            <pc:docMk/>
            <pc:sldMk cId="986026318" sldId="265"/>
            <ac:cxnSpMk id="36" creationId="{75E72E3D-1B8D-CB01-71BF-22EDF214B4CE}"/>
          </ac:cxnSpMkLst>
        </pc:cxnChg>
        <pc:cxnChg chg="add del mod">
          <ac:chgData name="Dyllan Eia" userId="0baaa9bf56490a2c" providerId="LiveId" clId="{1DBE00DA-F5F5-444A-84FB-7B225CA03962}" dt="2024-03-30T08:22:07.695" v="1342" actId="478"/>
          <ac:cxnSpMkLst>
            <pc:docMk/>
            <pc:sldMk cId="986026318" sldId="265"/>
            <ac:cxnSpMk id="39" creationId="{24B29D08-8D4D-1635-200F-71F89D444CF7}"/>
          </ac:cxnSpMkLst>
        </pc:cxnChg>
        <pc:cxnChg chg="add mod">
          <ac:chgData name="Dyllan Eia" userId="0baaa9bf56490a2c" providerId="LiveId" clId="{1DBE00DA-F5F5-444A-84FB-7B225CA03962}" dt="2024-03-30T08:22:25.433" v="1346" actId="1076"/>
          <ac:cxnSpMkLst>
            <pc:docMk/>
            <pc:sldMk cId="986026318" sldId="265"/>
            <ac:cxnSpMk id="43" creationId="{B7E96254-1295-2CAE-8CA8-7EA771A4FD11}"/>
          </ac:cxnSpMkLst>
        </pc:cxnChg>
        <pc:cxnChg chg="add mod">
          <ac:chgData name="Dyllan Eia" userId="0baaa9bf56490a2c" providerId="LiveId" clId="{1DBE00DA-F5F5-444A-84FB-7B225CA03962}" dt="2024-03-30T08:22:25.433" v="1346" actId="1076"/>
          <ac:cxnSpMkLst>
            <pc:docMk/>
            <pc:sldMk cId="986026318" sldId="265"/>
            <ac:cxnSpMk id="46" creationId="{8312E629-897C-B7AB-2054-6B8FFDB8B43F}"/>
          </ac:cxnSpMkLst>
        </pc:cxnChg>
      </pc:sldChg>
      <pc:sldChg chg="addSp delSp modSp add mod">
        <pc:chgData name="Dyllan Eia" userId="0baaa9bf56490a2c" providerId="LiveId" clId="{1DBE00DA-F5F5-444A-84FB-7B225CA03962}" dt="2024-04-02T06:12:45.920" v="7011" actId="14100"/>
        <pc:sldMkLst>
          <pc:docMk/>
          <pc:sldMk cId="343187009" sldId="266"/>
        </pc:sldMkLst>
        <pc:spChg chg="mod">
          <ac:chgData name="Dyllan Eia" userId="0baaa9bf56490a2c" providerId="LiveId" clId="{1DBE00DA-F5F5-444A-84FB-7B225CA03962}" dt="2024-03-30T08:29:11.942" v="1358"/>
          <ac:spMkLst>
            <pc:docMk/>
            <pc:sldMk cId="343187009" sldId="266"/>
            <ac:spMk id="2" creationId="{2835FC2C-FB13-2B17-B81D-28EA5670C5AC}"/>
          </ac:spMkLst>
        </pc:spChg>
        <pc:spChg chg="del">
          <ac:chgData name="Dyllan Eia" userId="0baaa9bf56490a2c" providerId="LiveId" clId="{1DBE00DA-F5F5-444A-84FB-7B225CA03962}" dt="2024-03-30T08:29:44.886" v="1359" actId="478"/>
          <ac:spMkLst>
            <pc:docMk/>
            <pc:sldMk cId="343187009" sldId="266"/>
            <ac:spMk id="3" creationId="{71C22D1E-1B24-357B-1AD4-0B9F0B7933A6}"/>
          </ac:spMkLst>
        </pc:spChg>
        <pc:spChg chg="add mod">
          <ac:chgData name="Dyllan Eia" userId="0baaa9bf56490a2c" providerId="LiveId" clId="{1DBE00DA-F5F5-444A-84FB-7B225CA03962}" dt="2024-04-02T06:12:45.920" v="7011" actId="14100"/>
          <ac:spMkLst>
            <pc:docMk/>
            <pc:sldMk cId="343187009" sldId="266"/>
            <ac:spMk id="3" creationId="{98CE28AF-413D-F346-48FD-96DBF0A51423}"/>
          </ac:spMkLst>
        </pc:spChg>
        <pc:spChg chg="mod">
          <ac:chgData name="Dyllan Eia" userId="0baaa9bf56490a2c" providerId="LiveId" clId="{1DBE00DA-F5F5-444A-84FB-7B225CA03962}" dt="2024-03-30T09:02:53.700" v="2248" actId="20577"/>
          <ac:spMkLst>
            <pc:docMk/>
            <pc:sldMk cId="343187009" sldId="266"/>
            <ac:spMk id="4" creationId="{05985D08-0852-6573-EFE6-EB0176B68524}"/>
          </ac:spMkLst>
        </pc:spChg>
        <pc:spChg chg="add mod">
          <ac:chgData name="Dyllan Eia" userId="0baaa9bf56490a2c" providerId="LiveId" clId="{1DBE00DA-F5F5-444A-84FB-7B225CA03962}" dt="2024-03-30T08:29:50.270" v="1362"/>
          <ac:spMkLst>
            <pc:docMk/>
            <pc:sldMk cId="343187009" sldId="266"/>
            <ac:spMk id="5" creationId="{AE7389A5-8779-9481-0821-0BFB6C013B68}"/>
          </ac:spMkLst>
        </pc:spChg>
        <pc:spChg chg="add mod">
          <ac:chgData name="Dyllan Eia" userId="0baaa9bf56490a2c" providerId="LiveId" clId="{1DBE00DA-F5F5-444A-84FB-7B225CA03962}" dt="2024-03-31T07:03:37.851" v="2583" actId="1076"/>
          <ac:spMkLst>
            <pc:docMk/>
            <pc:sldMk cId="343187009" sldId="266"/>
            <ac:spMk id="6" creationId="{73513F26-B603-047C-CD46-AAB7C9C55C09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7" creationId="{5FC9CE5F-1D80-D7FA-9DDC-0B1F320C4C55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8" creationId="{504D8CF3-171C-3C16-1BCB-BF75111F4023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9" creationId="{604AD2CA-87D2-1424-A917-4D1C985AAEA0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10" creationId="{B1A74D66-5435-1223-7D47-512BD288B12A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12" creationId="{D86853ED-3684-33D0-F7FA-F67A6BAA2FC0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13" creationId="{C542CAD7-BCF7-D830-5916-9831DF9DC2FB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16" creationId="{6E806281-3711-31B2-20E3-9653907CFFE9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18" creationId="{D9B585B2-D90A-3786-4DFB-D483DB27C1D9}"/>
          </ac:spMkLst>
        </pc:spChg>
        <pc:spChg chg="add del mod">
          <ac:chgData name="Dyllan Eia" userId="0baaa9bf56490a2c" providerId="LiveId" clId="{1DBE00DA-F5F5-444A-84FB-7B225CA03962}" dt="2024-03-30T08:47:45.028" v="1693" actId="478"/>
          <ac:spMkLst>
            <pc:docMk/>
            <pc:sldMk cId="343187009" sldId="266"/>
            <ac:spMk id="19" creationId="{973BAE0C-D662-EC42-5CC2-A24062AEF35A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20" creationId="{7E3EC6B2-D7C5-1433-B2F5-95CB6BB45B4A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21" creationId="{FFCE66E9-F635-C859-6E2D-38F146BCCCE1}"/>
          </ac:spMkLst>
        </pc:spChg>
        <pc:spChg chg="add del mod">
          <ac:chgData name="Dyllan Eia" userId="0baaa9bf56490a2c" providerId="LiveId" clId="{1DBE00DA-F5F5-444A-84FB-7B225CA03962}" dt="2024-03-30T08:47:45.028" v="1693" actId="478"/>
          <ac:spMkLst>
            <pc:docMk/>
            <pc:sldMk cId="343187009" sldId="266"/>
            <ac:spMk id="22" creationId="{38BF55B0-77F2-F5E7-D25C-94F71B1895DE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23" creationId="{A859C9B0-486E-FCA9-FEEE-7B41B2805A2A}"/>
          </ac:spMkLst>
        </pc:spChg>
        <pc:spChg chg="add del mod">
          <ac:chgData name="Dyllan Eia" userId="0baaa9bf56490a2c" providerId="LiveId" clId="{1DBE00DA-F5F5-444A-84FB-7B225CA03962}" dt="2024-03-30T08:47:45.028" v="1693" actId="478"/>
          <ac:spMkLst>
            <pc:docMk/>
            <pc:sldMk cId="343187009" sldId="266"/>
            <ac:spMk id="24" creationId="{6F052E57-8F75-48A4-F5FB-59EA546D4C5D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25" creationId="{82FC7CE0-F330-328C-59B6-E691758AE4EC}"/>
          </ac:spMkLst>
        </pc:spChg>
        <pc:spChg chg="del">
          <ac:chgData name="Dyllan Eia" userId="0baaa9bf56490a2c" providerId="LiveId" clId="{1DBE00DA-F5F5-444A-84FB-7B225CA03962}" dt="2024-03-30T08:29:47.926" v="1360" actId="478"/>
          <ac:spMkLst>
            <pc:docMk/>
            <pc:sldMk cId="343187009" sldId="266"/>
            <ac:spMk id="26" creationId="{9AB3ED86-74E7-4DB6-1A36-ABA1E46FF452}"/>
          </ac:spMkLst>
        </pc:spChg>
        <pc:spChg chg="add del mod">
          <ac:chgData name="Dyllan Eia" userId="0baaa9bf56490a2c" providerId="LiveId" clId="{1DBE00DA-F5F5-444A-84FB-7B225CA03962}" dt="2024-03-30T08:47:45.028" v="1693" actId="478"/>
          <ac:spMkLst>
            <pc:docMk/>
            <pc:sldMk cId="343187009" sldId="266"/>
            <ac:spMk id="27" creationId="{C797A9C6-3C72-EDAA-4A05-6A3426FF2A94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31" creationId="{ADE6E974-4DFE-5EE7-4FA3-46ED412CC0ED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32" creationId="{E01CAF08-E02F-B43C-E0F5-058AADEB0830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33" creationId="{E6046D8D-707F-AA4F-9B78-842EF9FC9DF9}"/>
          </ac:spMkLst>
        </pc:spChg>
        <pc:spChg chg="add mod">
          <ac:chgData name="Dyllan Eia" userId="0baaa9bf56490a2c" providerId="LiveId" clId="{1DBE00DA-F5F5-444A-84FB-7B225CA03962}" dt="2024-03-31T06:50:02.910" v="2439" actId="14100"/>
          <ac:spMkLst>
            <pc:docMk/>
            <pc:sldMk cId="343187009" sldId="266"/>
            <ac:spMk id="34" creationId="{D04C586E-2F88-7744-EFD6-5D6D54F2ACFC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37" creationId="{2F23B33B-731D-6996-FC19-45F831E99C43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38" creationId="{EC9F17A4-27D0-93B3-71DD-E1A59D0FBEB6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39" creationId="{6DF6D529-1526-97B5-12C7-C864E591B0C7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40" creationId="{E73E95F7-61E1-ECE1-AA32-780484B1CFEA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41" creationId="{CFC2A8BD-7E93-8438-DAB9-EC0AEB071FB9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44" creationId="{79AF06EE-E1B4-A55D-E010-F2A5E6205004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45" creationId="{E121F414-55E6-8261-9EB5-97FFE8058311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48" creationId="{69C96E85-EFA0-50F8-46D0-6FFEACA4B208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49" creationId="{1C2E2F3C-CD47-3CE5-FA4C-01C99C528958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51" creationId="{0758F2F2-451C-7D63-13C6-5449EF22CA0F}"/>
          </ac:spMkLst>
        </pc:spChg>
        <pc:spChg chg="add mod">
          <ac:chgData name="Dyllan Eia" userId="0baaa9bf56490a2c" providerId="LiveId" clId="{1DBE00DA-F5F5-444A-84FB-7B225CA03962}" dt="2024-03-31T06:50:02.910" v="2439" actId="14100"/>
          <ac:spMkLst>
            <pc:docMk/>
            <pc:sldMk cId="343187009" sldId="266"/>
            <ac:spMk id="52" creationId="{C8B1FFA2-5AA1-F38A-34B3-9C4251F840D4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54" creationId="{33AE228C-738E-BB2B-28DF-04644B56E3A2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55" creationId="{269A96D9-5739-7AEF-2C3A-B15DD757B859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56" creationId="{14D0AA83-BF93-CF1E-601B-8387821DE94A}"/>
          </ac:spMkLst>
        </pc:spChg>
        <pc:spChg chg="add del mod">
          <ac:chgData name="Dyllan Eia" userId="0baaa9bf56490a2c" providerId="LiveId" clId="{1DBE00DA-F5F5-444A-84FB-7B225CA03962}" dt="2024-03-30T08:49:14.447" v="1874" actId="478"/>
          <ac:spMkLst>
            <pc:docMk/>
            <pc:sldMk cId="343187009" sldId="266"/>
            <ac:spMk id="57" creationId="{BE015458-8FD9-22A2-575D-00644AAB66B0}"/>
          </ac:spMkLst>
        </pc:spChg>
        <pc:spChg chg="add del mod">
          <ac:chgData name="Dyllan Eia" userId="0baaa9bf56490a2c" providerId="LiveId" clId="{1DBE00DA-F5F5-444A-84FB-7B225CA03962}" dt="2024-03-30T08:49:16.231" v="1875" actId="478"/>
          <ac:spMkLst>
            <pc:docMk/>
            <pc:sldMk cId="343187009" sldId="266"/>
            <ac:spMk id="58" creationId="{F0A6D80D-D2A9-7628-2131-9B3B8C7B2DD8}"/>
          </ac:spMkLst>
        </pc:spChg>
        <pc:spChg chg="add del mod">
          <ac:chgData name="Dyllan Eia" userId="0baaa9bf56490a2c" providerId="LiveId" clId="{1DBE00DA-F5F5-444A-84FB-7B225CA03962}" dt="2024-03-30T08:48:16.981" v="1782" actId="478"/>
          <ac:spMkLst>
            <pc:docMk/>
            <pc:sldMk cId="343187009" sldId="266"/>
            <ac:spMk id="60" creationId="{13D9F204-9D6C-AF02-4AB5-3EB32F09F0CC}"/>
          </ac:spMkLst>
        </pc:spChg>
        <pc:spChg chg="add del mod">
          <ac:chgData name="Dyllan Eia" userId="0baaa9bf56490a2c" providerId="LiveId" clId="{1DBE00DA-F5F5-444A-84FB-7B225CA03962}" dt="2024-03-30T08:48:19.677" v="1783" actId="478"/>
          <ac:spMkLst>
            <pc:docMk/>
            <pc:sldMk cId="343187009" sldId="266"/>
            <ac:spMk id="61" creationId="{CA9BDE04-30FD-CC42-4888-93A664B9CE80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69" creationId="{39B7CAA4-1A02-B9AF-5C7C-AA6273DF3204}"/>
          </ac:spMkLst>
        </pc:spChg>
        <pc:spChg chg="add mod">
          <ac:chgData name="Dyllan Eia" userId="0baaa9bf56490a2c" providerId="LiveId" clId="{1DBE00DA-F5F5-444A-84FB-7B225CA03962}" dt="2024-03-30T08:56:22.042" v="2163" actId="1037"/>
          <ac:spMkLst>
            <pc:docMk/>
            <pc:sldMk cId="343187009" sldId="266"/>
            <ac:spMk id="70" creationId="{36D97D88-9756-B0EC-9362-F98BE35414B8}"/>
          </ac:spMkLst>
        </pc:spChg>
        <pc:spChg chg="add mod">
          <ac:chgData name="Dyllan Eia" userId="0baaa9bf56490a2c" providerId="LiveId" clId="{1DBE00DA-F5F5-444A-84FB-7B225CA03962}" dt="2024-03-31T07:05:51.961" v="2605" actId="113"/>
          <ac:spMkLst>
            <pc:docMk/>
            <pc:sldMk cId="343187009" sldId="266"/>
            <ac:spMk id="71" creationId="{6A73A83B-C742-9DCA-F8B9-7E6F613C8A7B}"/>
          </ac:spMkLst>
        </pc:spChg>
        <pc:spChg chg="add del mod">
          <ac:chgData name="Dyllan Eia" userId="0baaa9bf56490a2c" providerId="LiveId" clId="{1DBE00DA-F5F5-444A-84FB-7B225CA03962}" dt="2024-03-31T06:48:20.789" v="2434" actId="478"/>
          <ac:spMkLst>
            <pc:docMk/>
            <pc:sldMk cId="343187009" sldId="266"/>
            <ac:spMk id="72" creationId="{45FF3F4A-0353-F8BE-1A40-90FD70D16C5A}"/>
          </ac:spMkLst>
        </pc:spChg>
        <pc:picChg chg="del">
          <ac:chgData name="Dyllan Eia" userId="0baaa9bf56490a2c" providerId="LiveId" clId="{1DBE00DA-F5F5-444A-84FB-7B225CA03962}" dt="2024-03-30T08:29:47.926" v="1360" actId="478"/>
          <ac:picMkLst>
            <pc:docMk/>
            <pc:sldMk cId="343187009" sldId="266"/>
            <ac:picMk id="6" creationId="{1B0D7985-78FE-B3F2-B76E-9CDCD2414A33}"/>
          </ac:picMkLst>
        </pc:picChg>
        <pc:picChg chg="add del mod">
          <ac:chgData name="Dyllan Eia" userId="0baaa9bf56490a2c" providerId="LiveId" clId="{1DBE00DA-F5F5-444A-84FB-7B225CA03962}" dt="2024-03-30T08:47:45.028" v="1693" actId="478"/>
          <ac:picMkLst>
            <pc:docMk/>
            <pc:sldMk cId="343187009" sldId="266"/>
            <ac:picMk id="11" creationId="{51292CA1-AC96-5975-59C9-01C0C3B5CC96}"/>
          </ac:picMkLst>
        </pc:picChg>
        <pc:picChg chg="add mod ord">
          <ac:chgData name="Dyllan Eia" userId="0baaa9bf56490a2c" providerId="LiveId" clId="{1DBE00DA-F5F5-444A-84FB-7B225CA03962}" dt="2024-04-02T05:53:21.078" v="6982" actId="1076"/>
          <ac:picMkLst>
            <pc:docMk/>
            <pc:sldMk cId="343187009" sldId="266"/>
            <ac:picMk id="12" creationId="{0061750C-D347-BB53-76E2-EF4CF95E2B9B}"/>
          </ac:picMkLst>
        </pc:picChg>
        <pc:picChg chg="add del mod">
          <ac:chgData name="Dyllan Eia" userId="0baaa9bf56490a2c" providerId="LiveId" clId="{1DBE00DA-F5F5-444A-84FB-7B225CA03962}" dt="2024-03-30T08:47:25.945" v="1651" actId="21"/>
          <ac:picMkLst>
            <pc:docMk/>
            <pc:sldMk cId="343187009" sldId="266"/>
            <ac:picMk id="15" creationId="{B111F49F-E21F-4C39-F127-AA3AF558D579}"/>
          </ac:picMkLst>
        </pc:picChg>
        <pc:picChg chg="add mod">
          <ac:chgData name="Dyllan Eia" userId="0baaa9bf56490a2c" providerId="LiveId" clId="{1DBE00DA-F5F5-444A-84FB-7B225CA03962}" dt="2024-03-30T08:56:22.042" v="2163" actId="1037"/>
          <ac:picMkLst>
            <pc:docMk/>
            <pc:sldMk cId="343187009" sldId="266"/>
            <ac:picMk id="29" creationId="{68ACEB95-E86D-EE88-695C-00381E01397D}"/>
          </ac:picMkLst>
        </pc:picChg>
        <pc:picChg chg="add mod">
          <ac:chgData name="Dyllan Eia" userId="0baaa9bf56490a2c" providerId="LiveId" clId="{1DBE00DA-F5F5-444A-84FB-7B225CA03962}" dt="2024-03-30T08:56:22.042" v="2163" actId="1037"/>
          <ac:picMkLst>
            <pc:docMk/>
            <pc:sldMk cId="343187009" sldId="266"/>
            <ac:picMk id="35" creationId="{C78AC7AD-2BE3-8927-3F2C-F386E0D4C413}"/>
          </ac:picMkLst>
        </pc:picChg>
        <pc:picChg chg="add del mod">
          <ac:chgData name="Dyllan Eia" userId="0baaa9bf56490a2c" providerId="LiveId" clId="{1DBE00DA-F5F5-444A-84FB-7B225CA03962}" dt="2024-03-30T08:49:10.698" v="1872" actId="478"/>
          <ac:picMkLst>
            <pc:docMk/>
            <pc:sldMk cId="343187009" sldId="266"/>
            <ac:picMk id="47" creationId="{F127EAA2-5915-CA5B-8303-26C9E8C7E966}"/>
          </ac:picMkLst>
        </pc:picChg>
        <pc:picChg chg="del">
          <ac:chgData name="Dyllan Eia" userId="0baaa9bf56490a2c" providerId="LiveId" clId="{1DBE00DA-F5F5-444A-84FB-7B225CA03962}" dt="2024-03-30T08:29:49.645" v="1361" actId="478"/>
          <ac:picMkLst>
            <pc:docMk/>
            <pc:sldMk cId="343187009" sldId="266"/>
            <ac:picMk id="50" creationId="{8B5F935C-3508-B47F-3A4D-F8718CB55230}"/>
          </ac:picMkLst>
        </pc:picChg>
        <pc:picChg chg="add mod">
          <ac:chgData name="Dyllan Eia" userId="0baaa9bf56490a2c" providerId="LiveId" clId="{1DBE00DA-F5F5-444A-84FB-7B225CA03962}" dt="2024-03-30T08:56:22.042" v="2163" actId="1037"/>
          <ac:picMkLst>
            <pc:docMk/>
            <pc:sldMk cId="343187009" sldId="266"/>
            <ac:picMk id="53" creationId="{E2A92529-7DD0-3BF3-48A3-5C6890978D17}"/>
          </ac:picMkLst>
        </pc:picChg>
        <pc:picChg chg="add mod">
          <ac:chgData name="Dyllan Eia" userId="0baaa9bf56490a2c" providerId="LiveId" clId="{1DBE00DA-F5F5-444A-84FB-7B225CA03962}" dt="2024-03-30T08:56:22.042" v="2163" actId="1037"/>
          <ac:picMkLst>
            <pc:docMk/>
            <pc:sldMk cId="343187009" sldId="266"/>
            <ac:picMk id="62" creationId="{5F86E436-E514-FD28-60D5-3CFF848B9F85}"/>
          </ac:picMkLst>
        </pc:picChg>
        <pc:cxnChg chg="add mod">
          <ac:chgData name="Dyllan Eia" userId="0baaa9bf56490a2c" providerId="LiveId" clId="{1DBE00DA-F5F5-444A-84FB-7B225CA03962}" dt="2024-03-30T08:56:13.877" v="2147" actId="1036"/>
          <ac:cxnSpMkLst>
            <pc:docMk/>
            <pc:sldMk cId="343187009" sldId="266"/>
            <ac:cxnSpMk id="17" creationId="{94FD3A7D-7173-0147-D2AC-845FCD3B9038}"/>
          </ac:cxnSpMkLst>
        </pc:cxnChg>
        <pc:cxnChg chg="del mod">
          <ac:chgData name="Dyllan Eia" userId="0baaa9bf56490a2c" providerId="LiveId" clId="{1DBE00DA-F5F5-444A-84FB-7B225CA03962}" dt="2024-03-30T08:29:47.926" v="1360" actId="478"/>
          <ac:cxnSpMkLst>
            <pc:docMk/>
            <pc:sldMk cId="343187009" sldId="266"/>
            <ac:cxnSpMk id="28" creationId="{2FABE554-E7DE-5AD7-9C68-DDF8399B5CDE}"/>
          </ac:cxnSpMkLst>
        </pc:cxnChg>
        <pc:cxnChg chg="del mod">
          <ac:chgData name="Dyllan Eia" userId="0baaa9bf56490a2c" providerId="LiveId" clId="{1DBE00DA-F5F5-444A-84FB-7B225CA03962}" dt="2024-03-30T08:29:47.926" v="1360" actId="478"/>
          <ac:cxnSpMkLst>
            <pc:docMk/>
            <pc:sldMk cId="343187009" sldId="266"/>
            <ac:cxnSpMk id="30" creationId="{D65FBA48-C1C0-DBE3-A6F3-D1363BE6AEF6}"/>
          </ac:cxnSpMkLst>
        </pc:cxnChg>
        <pc:cxnChg chg="del mod">
          <ac:chgData name="Dyllan Eia" userId="0baaa9bf56490a2c" providerId="LiveId" clId="{1DBE00DA-F5F5-444A-84FB-7B225CA03962}" dt="2024-03-30T08:29:47.926" v="1360" actId="478"/>
          <ac:cxnSpMkLst>
            <pc:docMk/>
            <pc:sldMk cId="343187009" sldId="266"/>
            <ac:cxnSpMk id="36" creationId="{75E72E3D-1B8D-CB01-71BF-22EDF214B4CE}"/>
          </ac:cxnSpMkLst>
        </pc:cxnChg>
        <pc:cxnChg chg="add mod">
          <ac:chgData name="Dyllan Eia" userId="0baaa9bf56490a2c" providerId="LiveId" clId="{1DBE00DA-F5F5-444A-84FB-7B225CA03962}" dt="2024-03-30T08:56:22.042" v="2163" actId="1037"/>
          <ac:cxnSpMkLst>
            <pc:docMk/>
            <pc:sldMk cId="343187009" sldId="266"/>
            <ac:cxnSpMk id="42" creationId="{A41E98A9-B830-2B46-D3B2-BC849FF2292B}"/>
          </ac:cxnSpMkLst>
        </pc:cxnChg>
        <pc:cxnChg chg="del mod">
          <ac:chgData name="Dyllan Eia" userId="0baaa9bf56490a2c" providerId="LiveId" clId="{1DBE00DA-F5F5-444A-84FB-7B225CA03962}" dt="2024-03-30T08:29:47.926" v="1360" actId="478"/>
          <ac:cxnSpMkLst>
            <pc:docMk/>
            <pc:sldMk cId="343187009" sldId="266"/>
            <ac:cxnSpMk id="43" creationId="{B7E96254-1295-2CAE-8CA8-7EA771A4FD11}"/>
          </ac:cxnSpMkLst>
        </pc:cxnChg>
        <pc:cxnChg chg="del mod">
          <ac:chgData name="Dyllan Eia" userId="0baaa9bf56490a2c" providerId="LiveId" clId="{1DBE00DA-F5F5-444A-84FB-7B225CA03962}" dt="2024-03-30T08:29:47.926" v="1360" actId="478"/>
          <ac:cxnSpMkLst>
            <pc:docMk/>
            <pc:sldMk cId="343187009" sldId="266"/>
            <ac:cxnSpMk id="46" creationId="{8312E629-897C-B7AB-2054-6B8FFDB8B43F}"/>
          </ac:cxnSpMkLst>
        </pc:cxnChg>
        <pc:cxnChg chg="add del mod">
          <ac:chgData name="Dyllan Eia" userId="0baaa9bf56490a2c" providerId="LiveId" clId="{1DBE00DA-F5F5-444A-84FB-7B225CA03962}" dt="2024-03-30T08:48:21.673" v="1784" actId="478"/>
          <ac:cxnSpMkLst>
            <pc:docMk/>
            <pc:sldMk cId="343187009" sldId="266"/>
            <ac:cxnSpMk id="59" creationId="{4B0F33BB-2A9B-4E8C-ED11-C527FB1236FF}"/>
          </ac:cxnSpMkLst>
        </pc:cxnChg>
        <pc:cxnChg chg="add mod">
          <ac:chgData name="Dyllan Eia" userId="0baaa9bf56490a2c" providerId="LiveId" clId="{1DBE00DA-F5F5-444A-84FB-7B225CA03962}" dt="2024-03-30T08:56:22.042" v="2163" actId="1037"/>
          <ac:cxnSpMkLst>
            <pc:docMk/>
            <pc:sldMk cId="343187009" sldId="266"/>
            <ac:cxnSpMk id="63" creationId="{B2FD7CF7-C750-24C6-6E18-85E9F44B8E15}"/>
          </ac:cxnSpMkLst>
        </pc:cxnChg>
        <pc:cxnChg chg="add mod">
          <ac:chgData name="Dyllan Eia" userId="0baaa9bf56490a2c" providerId="LiveId" clId="{1DBE00DA-F5F5-444A-84FB-7B225CA03962}" dt="2024-03-30T08:56:22.042" v="2163" actId="1037"/>
          <ac:cxnSpMkLst>
            <pc:docMk/>
            <pc:sldMk cId="343187009" sldId="266"/>
            <ac:cxnSpMk id="66" creationId="{E58D6CDF-AF04-AB41-F6FD-4B0416E9022A}"/>
          </ac:cxnSpMkLst>
        </pc:cxnChg>
      </pc:sldChg>
      <pc:sldChg chg="addSp delSp modSp add mod">
        <pc:chgData name="Dyllan Eia" userId="0baaa9bf56490a2c" providerId="LiveId" clId="{1DBE00DA-F5F5-444A-84FB-7B225CA03962}" dt="2024-03-31T06:59:51.162" v="2478" actId="1076"/>
        <pc:sldMkLst>
          <pc:docMk/>
          <pc:sldMk cId="1472810795" sldId="267"/>
        </pc:sldMkLst>
        <pc:spChg chg="add mod">
          <ac:chgData name="Dyllan Eia" userId="0baaa9bf56490a2c" providerId="LiveId" clId="{1DBE00DA-F5F5-444A-84FB-7B225CA03962}" dt="2024-03-31T06:59:51.162" v="2478" actId="1076"/>
          <ac:spMkLst>
            <pc:docMk/>
            <pc:sldMk cId="1472810795" sldId="267"/>
            <ac:spMk id="3" creationId="{5B2561F9-6C9A-3A5F-5533-F98F2D00B0B0}"/>
          </ac:spMkLst>
        </pc:spChg>
        <pc:spChg chg="mod">
          <ac:chgData name="Dyllan Eia" userId="0baaa9bf56490a2c" providerId="LiveId" clId="{1DBE00DA-F5F5-444A-84FB-7B225CA03962}" dt="2024-03-30T08:46:36.120" v="1647" actId="1076"/>
          <ac:spMkLst>
            <pc:docMk/>
            <pc:sldMk cId="1472810795" sldId="267"/>
            <ac:spMk id="4" creationId="{05985D08-0852-6573-EFE6-EB0176B68524}"/>
          </ac:spMkLst>
        </pc:spChg>
        <pc:spChg chg="add mod ord">
          <ac:chgData name="Dyllan Eia" userId="0baaa9bf56490a2c" providerId="LiveId" clId="{1DBE00DA-F5F5-444A-84FB-7B225CA03962}" dt="2024-03-31T06:59:48.258" v="2477" actId="14100"/>
          <ac:spMkLst>
            <pc:docMk/>
            <pc:sldMk cId="1472810795" sldId="267"/>
            <ac:spMk id="7" creationId="{3C4DA9EA-3825-3D22-2B3C-970FB85D2C56}"/>
          </ac:spMkLst>
        </pc:spChg>
        <pc:spChg chg="add del 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9" creationId="{F19BAF42-BECA-3343-D2D3-33B6E4379E6E}"/>
          </ac:spMkLst>
        </pc:spChg>
        <pc:spChg chg="add 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10" creationId="{F42C66A8-A402-7FAD-0166-6F89CFF0508B}"/>
          </ac:spMkLst>
        </pc:spChg>
        <pc:spChg chg="add 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12" creationId="{1A5A2E95-9D4D-131B-BB98-7A08F501E2B7}"/>
          </ac:spMkLst>
        </pc:spChg>
        <pc:spChg chg="add 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13" creationId="{F3C24142-FF18-A228-E1F8-0205EAE676BB}"/>
          </ac:spMkLst>
        </pc:spChg>
        <pc:spChg chg="add 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14" creationId="{4FBBDA44-66CE-1039-8E9A-7D30FE20F640}"/>
          </ac:spMkLst>
        </pc:spChg>
        <pc:spChg chg="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19" creationId="{973BAE0C-D662-EC42-5CC2-A24062AEF35A}"/>
          </ac:spMkLst>
        </pc:spChg>
        <pc:spChg chg="add 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21" creationId="{7AC50D8A-FAEA-F68F-4612-8C962FCCD169}"/>
          </ac:spMkLst>
        </pc:spChg>
        <pc:spChg chg="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22" creationId="{38BF55B0-77F2-F5E7-D25C-94F71B1895DE}"/>
          </ac:spMkLst>
        </pc:spChg>
        <pc:spChg chg="add 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23" creationId="{7F731FF7-222A-BA4D-FB95-DB692DE11E64}"/>
          </ac:spMkLst>
        </pc:spChg>
        <pc:spChg chg="mod">
          <ac:chgData name="Dyllan Eia" userId="0baaa9bf56490a2c" providerId="LiveId" clId="{1DBE00DA-F5F5-444A-84FB-7B225CA03962}" dt="2024-03-30T08:56:32.523" v="2178" actId="1038"/>
          <ac:spMkLst>
            <pc:docMk/>
            <pc:sldMk cId="1472810795" sldId="267"/>
            <ac:spMk id="24" creationId="{6F052E57-8F75-48A4-F5FB-59EA546D4C5D}"/>
          </ac:spMkLst>
        </pc:spChg>
        <pc:spChg chg="mod">
          <ac:chgData name="Dyllan Eia" userId="0baaa9bf56490a2c" providerId="LiveId" clId="{1DBE00DA-F5F5-444A-84FB-7B225CA03962}" dt="2024-03-31T06:50:10.218" v="2440" actId="14100"/>
          <ac:spMkLst>
            <pc:docMk/>
            <pc:sldMk cId="1472810795" sldId="267"/>
            <ac:spMk id="27" creationId="{C797A9C6-3C72-EDAA-4A05-6A3426FF2A94}"/>
          </ac:spMkLst>
        </pc:spChg>
        <pc:picChg chg="add mod">
          <ac:chgData name="Dyllan Eia" userId="0baaa9bf56490a2c" providerId="LiveId" clId="{1DBE00DA-F5F5-444A-84FB-7B225CA03962}" dt="2024-03-30T08:56:32.523" v="2178" actId="1038"/>
          <ac:picMkLst>
            <pc:docMk/>
            <pc:sldMk cId="1472810795" sldId="267"/>
            <ac:picMk id="6" creationId="{8FF22786-3B19-E536-14BC-0BC93DFD0B30}"/>
          </ac:picMkLst>
        </pc:picChg>
        <pc:picChg chg="add mod">
          <ac:chgData name="Dyllan Eia" userId="0baaa9bf56490a2c" providerId="LiveId" clId="{1DBE00DA-F5F5-444A-84FB-7B225CA03962}" dt="2024-03-30T08:56:32.523" v="2178" actId="1038"/>
          <ac:picMkLst>
            <pc:docMk/>
            <pc:sldMk cId="1472810795" sldId="267"/>
            <ac:picMk id="8" creationId="{7D06DCC9-FF0E-7D6D-2458-51298DED7740}"/>
          </ac:picMkLst>
        </pc:picChg>
        <pc:picChg chg="mod">
          <ac:chgData name="Dyllan Eia" userId="0baaa9bf56490a2c" providerId="LiveId" clId="{1DBE00DA-F5F5-444A-84FB-7B225CA03962}" dt="2024-03-30T08:56:32.523" v="2178" actId="1038"/>
          <ac:picMkLst>
            <pc:docMk/>
            <pc:sldMk cId="1472810795" sldId="267"/>
            <ac:picMk id="11" creationId="{51292CA1-AC96-5975-59C9-01C0C3B5CC96}"/>
          </ac:picMkLst>
        </pc:picChg>
        <pc:picChg chg="del">
          <ac:chgData name="Dyllan Eia" userId="0baaa9bf56490a2c" providerId="LiveId" clId="{1DBE00DA-F5F5-444A-84FB-7B225CA03962}" dt="2024-03-30T08:34:29.824" v="1393" actId="478"/>
          <ac:picMkLst>
            <pc:docMk/>
            <pc:sldMk cId="1472810795" sldId="267"/>
            <ac:picMk id="15" creationId="{B111F49F-E21F-4C39-F127-AA3AF558D579}"/>
          </ac:picMkLst>
        </pc:picChg>
        <pc:cxnChg chg="del">
          <ac:chgData name="Dyllan Eia" userId="0baaa9bf56490a2c" providerId="LiveId" clId="{1DBE00DA-F5F5-444A-84FB-7B225CA03962}" dt="2024-03-30T08:36:47.312" v="1436" actId="478"/>
          <ac:cxnSpMkLst>
            <pc:docMk/>
            <pc:sldMk cId="1472810795" sldId="267"/>
            <ac:cxnSpMk id="17" creationId="{94FD3A7D-7173-0147-D2AC-845FCD3B9038}"/>
          </ac:cxnSpMkLst>
        </pc:cxnChg>
        <pc:cxnChg chg="add mod">
          <ac:chgData name="Dyllan Eia" userId="0baaa9bf56490a2c" providerId="LiveId" clId="{1DBE00DA-F5F5-444A-84FB-7B225CA03962}" dt="2024-03-30T08:56:32.523" v="2178" actId="1038"/>
          <ac:cxnSpMkLst>
            <pc:docMk/>
            <pc:sldMk cId="1472810795" sldId="267"/>
            <ac:cxnSpMk id="18" creationId="{FA0907A9-73E4-AEE0-D41B-7E00A8DA4300}"/>
          </ac:cxnSpMkLst>
        </pc:cxnChg>
      </pc:sldChg>
      <pc:sldChg chg="addSp delSp modSp add mod">
        <pc:chgData name="Dyllan Eia" userId="0baaa9bf56490a2c" providerId="LiveId" clId="{1DBE00DA-F5F5-444A-84FB-7B225CA03962}" dt="2024-04-02T06:12:32.483" v="7010" actId="14100"/>
        <pc:sldMkLst>
          <pc:docMk/>
          <pc:sldMk cId="1212151864" sldId="268"/>
        </pc:sldMkLst>
        <pc:spChg chg="add mod or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3" creationId="{FB2A8FED-CEB9-4EBA-5173-5814D3321E2E}"/>
          </ac:spMkLst>
        </pc:spChg>
        <pc:spChg chg="mod">
          <ac:chgData name="Dyllan Eia" userId="0baaa9bf56490a2c" providerId="LiveId" clId="{1DBE00DA-F5F5-444A-84FB-7B225CA03962}" dt="2024-03-30T08:57:12.834" v="2201" actId="20577"/>
          <ac:spMkLst>
            <pc:docMk/>
            <pc:sldMk cId="1212151864" sldId="268"/>
            <ac:spMk id="4" creationId="{05985D08-0852-6573-EFE6-EB0176B68524}"/>
          </ac:spMkLst>
        </pc:spChg>
        <pc:spChg chg="add del">
          <ac:chgData name="Dyllan Eia" userId="0baaa9bf56490a2c" providerId="LiveId" clId="{1DBE00DA-F5F5-444A-84FB-7B225CA03962}" dt="2024-03-30T08:58:17.071" v="2210" actId="11529"/>
          <ac:spMkLst>
            <pc:docMk/>
            <pc:sldMk cId="1212151864" sldId="268"/>
            <ac:spMk id="8" creationId="{ACD0F22C-AB74-383A-2E89-432849ABED55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9" creationId="{7D47740F-9CFD-F9D2-CA6C-D223C5382E47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10" creationId="{E162C463-2F26-8384-CBC9-CC12731BF214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11" creationId="{3084816D-D0B3-9CA3-ED0A-2B7A7B7DBC60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15" creationId="{95B098F0-BD9E-D334-91A6-09391948D62D}"/>
          </ac:spMkLst>
        </pc:spChg>
        <pc:spChg chg="add mod">
          <ac:chgData name="Dyllan Eia" userId="0baaa9bf56490a2c" providerId="LiveId" clId="{1DBE00DA-F5F5-444A-84FB-7B225CA03962}" dt="2024-03-30T09:05:09.506" v="2285" actId="5793"/>
          <ac:spMkLst>
            <pc:docMk/>
            <pc:sldMk cId="1212151864" sldId="268"/>
            <ac:spMk id="18" creationId="{AD9D6244-0E37-0A7B-1A89-18B5F28C9AD9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22" creationId="{C70FB4C3-558B-A303-3AFE-725862FCA12F}"/>
          </ac:spMkLst>
        </pc:spChg>
        <pc:spChg chg="add del mod">
          <ac:chgData name="Dyllan Eia" userId="0baaa9bf56490a2c" providerId="LiveId" clId="{1DBE00DA-F5F5-444A-84FB-7B225CA03962}" dt="2024-03-30T09:05:16.900" v="2286" actId="478"/>
          <ac:spMkLst>
            <pc:docMk/>
            <pc:sldMk cId="1212151864" sldId="268"/>
            <ac:spMk id="23" creationId="{DDF45D32-9C71-CCD6-C9D3-7FAFAF8BACE8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24" creationId="{2778C084-B2C1-5512-C9FF-4C522608BB2E}"/>
          </ac:spMkLst>
        </pc:spChg>
        <pc:spChg chg="add del mod">
          <ac:chgData name="Dyllan Eia" userId="0baaa9bf56490a2c" providerId="LiveId" clId="{1DBE00DA-F5F5-444A-84FB-7B225CA03962}" dt="2024-03-30T09:05:16.900" v="2286" actId="478"/>
          <ac:spMkLst>
            <pc:docMk/>
            <pc:sldMk cId="1212151864" sldId="268"/>
            <ac:spMk id="25" creationId="{4A0D914A-B945-E6E8-F304-F5850E03FF96}"/>
          </ac:spMkLst>
        </pc:spChg>
        <pc:spChg chg="add del mod">
          <ac:chgData name="Dyllan Eia" userId="0baaa9bf56490a2c" providerId="LiveId" clId="{1DBE00DA-F5F5-444A-84FB-7B225CA03962}" dt="2024-03-30T09:05:16.900" v="2286" actId="478"/>
          <ac:spMkLst>
            <pc:docMk/>
            <pc:sldMk cId="1212151864" sldId="268"/>
            <ac:spMk id="27" creationId="{2215A108-D666-CCD1-324D-8DE6166F81EF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31" creationId="{ADE6E974-4DFE-5EE7-4FA3-46ED412CC0ED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32" creationId="{E01CAF08-E02F-B43C-E0F5-058AADEB0830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33" creationId="{E6046D8D-707F-AA4F-9B78-842EF9FC9DF9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34" creationId="{D04C586E-2F88-7744-EFD6-5D6D54F2ACFC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37" creationId="{2F23B33B-731D-6996-FC19-45F831E99C43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38" creationId="{EC9F17A4-27D0-93B3-71DD-E1A59D0FBEB6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39" creationId="{6DF6D529-1526-97B5-12C7-C864E591B0C7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40" creationId="{E73E95F7-61E1-ECE1-AA32-780484B1CFEA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41" creationId="{CFC2A8BD-7E93-8438-DAB9-EC0AEB071FB9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44" creationId="{79AF06EE-E1B4-A55D-E010-F2A5E6205004}"/>
          </ac:spMkLst>
        </pc:spChg>
        <pc:spChg chg="del">
          <ac:chgData name="Dyllan Eia" userId="0baaa9bf56490a2c" providerId="LiveId" clId="{1DBE00DA-F5F5-444A-84FB-7B225CA03962}" dt="2024-03-30T08:57:19.058" v="2202" actId="478"/>
          <ac:spMkLst>
            <pc:docMk/>
            <pc:sldMk cId="1212151864" sldId="268"/>
            <ac:spMk id="45" creationId="{E121F414-55E6-8261-9EB5-97FFE8058311}"/>
          </ac:spMkLst>
        </pc:spChg>
        <pc:spChg chg="add mod">
          <ac:chgData name="Dyllan Eia" userId="0baaa9bf56490a2c" providerId="LiveId" clId="{1DBE00DA-F5F5-444A-84FB-7B225CA03962}" dt="2024-03-30T09:04:41.744" v="2269" actId="571"/>
          <ac:spMkLst>
            <pc:docMk/>
            <pc:sldMk cId="1212151864" sldId="268"/>
            <ac:spMk id="46" creationId="{B4CF64E8-F225-0E7D-DAE3-C428CBCF1803}"/>
          </ac:spMkLst>
        </pc:spChg>
        <pc:spChg chg="add mod">
          <ac:chgData name="Dyllan Eia" userId="0baaa9bf56490a2c" providerId="LiveId" clId="{1DBE00DA-F5F5-444A-84FB-7B225CA03962}" dt="2024-03-30T09:04:41.744" v="2269" actId="571"/>
          <ac:spMkLst>
            <pc:docMk/>
            <pc:sldMk cId="1212151864" sldId="268"/>
            <ac:spMk id="47" creationId="{D3F5771B-086B-05FB-3A49-35F0C0A9741A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48" creationId="{69C96E85-EFA0-50F8-46D0-6FFEACA4B208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49" creationId="{1C2E2F3C-CD47-3CE5-FA4C-01C99C528958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51" creationId="{0758F2F2-451C-7D63-13C6-5449EF22CA0F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52" creationId="{C8B1FFA2-5AA1-F38A-34B3-9C4251F840D4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54" creationId="{33AE228C-738E-BB2B-28DF-04644B56E3A2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55" creationId="{269A96D9-5739-7AEF-2C3A-B15DD757B859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56" creationId="{14D0AA83-BF93-CF1E-601B-8387821DE94A}"/>
          </ac:spMkLst>
        </pc:spChg>
        <pc:spChg chg="add del mod">
          <ac:chgData name="Dyllan Eia" userId="0baaa9bf56490a2c" providerId="LiveId" clId="{1DBE00DA-F5F5-444A-84FB-7B225CA03962}" dt="2024-03-30T09:06:12.632" v="2298" actId="478"/>
          <ac:spMkLst>
            <pc:docMk/>
            <pc:sldMk cId="1212151864" sldId="268"/>
            <ac:spMk id="61" creationId="{860ECBD0-9CFE-268A-D026-B03171835FB7}"/>
          </ac:spMkLst>
        </pc:spChg>
        <pc:spChg chg="add del mod">
          <ac:chgData name="Dyllan Eia" userId="0baaa9bf56490a2c" providerId="LiveId" clId="{1DBE00DA-F5F5-444A-84FB-7B225CA03962}" dt="2024-03-30T09:06:12.632" v="2298" actId="478"/>
          <ac:spMkLst>
            <pc:docMk/>
            <pc:sldMk cId="1212151864" sldId="268"/>
            <ac:spMk id="64" creationId="{5F5B4903-6B2B-D0BC-781D-57137C473A79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65" creationId="{ACCEEDAB-1577-FB8F-9FBC-01B881794EF8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67" creationId="{A856C20F-E3AF-5586-2543-1768FC7A9575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68" creationId="{D8B032CB-2CAA-A4F4-A72C-D833A94C13D3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69" creationId="{39B7CAA4-1A02-B9AF-5C7C-AA6273DF3204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70" creationId="{36D97D88-9756-B0EC-9362-F98BE35414B8}"/>
          </ac:spMkLst>
        </pc:spChg>
        <pc:spChg chg="del">
          <ac:chgData name="Dyllan Eia" userId="0baaa9bf56490a2c" providerId="LiveId" clId="{1DBE00DA-F5F5-444A-84FB-7B225CA03962}" dt="2024-03-30T08:57:03.772" v="2183" actId="478"/>
          <ac:spMkLst>
            <pc:docMk/>
            <pc:sldMk cId="1212151864" sldId="268"/>
            <ac:spMk id="71" creationId="{6A73A83B-C742-9DCA-F8B9-7E6F613C8A7B}"/>
          </ac:spMkLst>
        </pc:spChg>
        <pc:spChg chg="mod">
          <ac:chgData name="Dyllan Eia" userId="0baaa9bf56490a2c" providerId="LiveId" clId="{1DBE00DA-F5F5-444A-84FB-7B225CA03962}" dt="2024-04-02T06:12:32.483" v="7010" actId="14100"/>
          <ac:spMkLst>
            <pc:docMk/>
            <pc:sldMk cId="1212151864" sldId="268"/>
            <ac:spMk id="72" creationId="{45FF3F4A-0353-F8BE-1A40-90FD70D16C5A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73" creationId="{CEB71526-F205-6CF9-FF24-140D35DBF7D0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74" creationId="{CC074998-F9C8-526B-6ED7-1BA78B17E04C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75" creationId="{5F2D5017-C66F-E6E6-0B0A-2743346357D0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76" creationId="{FBA4792B-08BD-2952-C340-762EE4042175}"/>
          </ac:spMkLst>
        </pc:spChg>
        <pc:spChg chg="add mod">
          <ac:chgData name="Dyllan Eia" userId="0baaa9bf56490a2c" providerId="LiveId" clId="{1DBE00DA-F5F5-444A-84FB-7B225CA03962}" dt="2024-04-01T06:06:25.473" v="4132" actId="1035"/>
          <ac:spMkLst>
            <pc:docMk/>
            <pc:sldMk cId="1212151864" sldId="268"/>
            <ac:spMk id="77" creationId="{44BFF9A5-2C28-5AD4-57C3-2FF1B6DB220A}"/>
          </ac:spMkLst>
        </pc:spChg>
        <pc:spChg chg="add del mod">
          <ac:chgData name="Dyllan Eia" userId="0baaa9bf56490a2c" providerId="LiveId" clId="{1DBE00DA-F5F5-444A-84FB-7B225CA03962}" dt="2024-03-30T09:09:08.932" v="2389" actId="478"/>
          <ac:spMkLst>
            <pc:docMk/>
            <pc:sldMk cId="1212151864" sldId="268"/>
            <ac:spMk id="79" creationId="{617D91CD-7FDE-ED6D-9F25-D4937731F077}"/>
          </ac:spMkLst>
        </pc:spChg>
        <pc:spChg chg="add del mod">
          <ac:chgData name="Dyllan Eia" userId="0baaa9bf56490a2c" providerId="LiveId" clId="{1DBE00DA-F5F5-444A-84FB-7B225CA03962}" dt="2024-03-30T09:09:17.838" v="2393" actId="478"/>
          <ac:spMkLst>
            <pc:docMk/>
            <pc:sldMk cId="1212151864" sldId="268"/>
            <ac:spMk id="80" creationId="{9B3D0C9E-8374-6901-83CE-076A800CEA72}"/>
          </ac:spMkLst>
        </pc:spChg>
        <pc:spChg chg="add del mod">
          <ac:chgData name="Dyllan Eia" userId="0baaa9bf56490a2c" providerId="LiveId" clId="{1DBE00DA-F5F5-444A-84FB-7B225CA03962}" dt="2024-03-30T09:09:17.838" v="2393" actId="478"/>
          <ac:spMkLst>
            <pc:docMk/>
            <pc:sldMk cId="1212151864" sldId="268"/>
            <ac:spMk id="81" creationId="{F3764E86-0CAE-151D-74E1-CF0239DD6770}"/>
          </ac:spMkLst>
        </pc:spChg>
        <pc:spChg chg="add del mod">
          <ac:chgData name="Dyllan Eia" userId="0baaa9bf56490a2c" providerId="LiveId" clId="{1DBE00DA-F5F5-444A-84FB-7B225CA03962}" dt="2024-03-30T09:09:20.510" v="2394" actId="478"/>
          <ac:spMkLst>
            <pc:docMk/>
            <pc:sldMk cId="1212151864" sldId="268"/>
            <ac:spMk id="82" creationId="{DFE759F3-1D5E-6786-A7C2-E4FFD7CC3B42}"/>
          </ac:spMkLst>
        </pc:spChg>
        <pc:spChg chg="add del mod">
          <ac:chgData name="Dyllan Eia" userId="0baaa9bf56490a2c" providerId="LiveId" clId="{1DBE00DA-F5F5-444A-84FB-7B225CA03962}" dt="2024-03-30T09:09:20.510" v="2394" actId="478"/>
          <ac:spMkLst>
            <pc:docMk/>
            <pc:sldMk cId="1212151864" sldId="268"/>
            <ac:spMk id="83" creationId="{6592A5D3-1ACE-5936-098E-472068232137}"/>
          </ac:spMkLst>
        </pc:spChg>
        <pc:spChg chg="add del mod">
          <ac:chgData name="Dyllan Eia" userId="0baaa9bf56490a2c" providerId="LiveId" clId="{1DBE00DA-F5F5-444A-84FB-7B225CA03962}" dt="2024-03-30T09:09:20.510" v="2394" actId="478"/>
          <ac:spMkLst>
            <pc:docMk/>
            <pc:sldMk cId="1212151864" sldId="268"/>
            <ac:spMk id="84" creationId="{B5B3BF63-EE6D-5212-A08B-F9E0813907AB}"/>
          </ac:spMkLst>
        </pc:spChg>
        <pc:spChg chg="add mod">
          <ac:chgData name="Dyllan Eia" userId="0baaa9bf56490a2c" providerId="LiveId" clId="{1DBE00DA-F5F5-444A-84FB-7B225CA03962}" dt="2024-04-01T06:07:11.865" v="4151" actId="20577"/>
          <ac:spMkLst>
            <pc:docMk/>
            <pc:sldMk cId="1212151864" sldId="268"/>
            <ac:spMk id="85" creationId="{398092CC-F383-83E0-8C53-29C1DE0D47AD}"/>
          </ac:spMkLst>
        </pc:spChg>
        <pc:spChg chg="add mod">
          <ac:chgData name="Dyllan Eia" userId="0baaa9bf56490a2c" providerId="LiveId" clId="{1DBE00DA-F5F5-444A-84FB-7B225CA03962}" dt="2024-04-01T06:07:26.621" v="4160" actId="1076"/>
          <ac:spMkLst>
            <pc:docMk/>
            <pc:sldMk cId="1212151864" sldId="268"/>
            <ac:spMk id="86" creationId="{DEF3D601-F50A-D6BE-A8F9-0DA63C7B414A}"/>
          </ac:spMkLst>
        </pc:spChg>
        <pc:picChg chg="add mod">
          <ac:chgData name="Dyllan Eia" userId="0baaa9bf56490a2c" providerId="LiveId" clId="{1DBE00DA-F5F5-444A-84FB-7B225CA03962}" dt="2024-04-01T06:06:37.973" v="4137" actId="1076"/>
          <ac:picMkLst>
            <pc:docMk/>
            <pc:sldMk cId="1212151864" sldId="268"/>
            <ac:picMk id="6" creationId="{27C852A4-2788-D221-8102-EFA76BE2D471}"/>
          </ac:picMkLst>
        </pc:picChg>
        <pc:picChg chg="add mod">
          <ac:chgData name="Dyllan Eia" userId="0baaa9bf56490a2c" providerId="LiveId" clId="{1DBE00DA-F5F5-444A-84FB-7B225CA03962}" dt="2024-04-01T06:06:31.367" v="4134" actId="1076"/>
          <ac:picMkLst>
            <pc:docMk/>
            <pc:sldMk cId="1212151864" sldId="268"/>
            <ac:picMk id="7" creationId="{66608A2D-8F06-C374-396E-693FAB323DB7}"/>
          </ac:picMkLst>
        </pc:picChg>
        <pc:picChg chg="add del mod">
          <ac:chgData name="Dyllan Eia" userId="0baaa9bf56490a2c" providerId="LiveId" clId="{1DBE00DA-F5F5-444A-84FB-7B225CA03962}" dt="2024-04-02T05:53:00.071" v="6977" actId="21"/>
          <ac:picMkLst>
            <pc:docMk/>
            <pc:sldMk cId="1212151864" sldId="268"/>
            <ac:picMk id="12" creationId="{0061750C-D347-BB53-76E2-EF4CF95E2B9B}"/>
          </ac:picMkLst>
        </pc:picChg>
        <pc:picChg chg="del">
          <ac:chgData name="Dyllan Eia" userId="0baaa9bf56490a2c" providerId="LiveId" clId="{1DBE00DA-F5F5-444A-84FB-7B225CA03962}" dt="2024-03-30T08:57:19.058" v="2202" actId="478"/>
          <ac:picMkLst>
            <pc:docMk/>
            <pc:sldMk cId="1212151864" sldId="268"/>
            <ac:picMk id="29" creationId="{68ACEB95-E86D-EE88-695C-00381E01397D}"/>
          </ac:picMkLst>
        </pc:picChg>
        <pc:picChg chg="del">
          <ac:chgData name="Dyllan Eia" userId="0baaa9bf56490a2c" providerId="LiveId" clId="{1DBE00DA-F5F5-444A-84FB-7B225CA03962}" dt="2024-03-30T08:57:19.058" v="2202" actId="478"/>
          <ac:picMkLst>
            <pc:docMk/>
            <pc:sldMk cId="1212151864" sldId="268"/>
            <ac:picMk id="35" creationId="{C78AC7AD-2BE3-8927-3F2C-F386E0D4C413}"/>
          </ac:picMkLst>
        </pc:picChg>
        <pc:picChg chg="del">
          <ac:chgData name="Dyllan Eia" userId="0baaa9bf56490a2c" providerId="LiveId" clId="{1DBE00DA-F5F5-444A-84FB-7B225CA03962}" dt="2024-03-30T08:57:03.772" v="2183" actId="478"/>
          <ac:picMkLst>
            <pc:docMk/>
            <pc:sldMk cId="1212151864" sldId="268"/>
            <ac:picMk id="53" creationId="{E2A92529-7DD0-3BF3-48A3-5C6890978D17}"/>
          </ac:picMkLst>
        </pc:picChg>
        <pc:picChg chg="del">
          <ac:chgData name="Dyllan Eia" userId="0baaa9bf56490a2c" providerId="LiveId" clId="{1DBE00DA-F5F5-444A-84FB-7B225CA03962}" dt="2024-03-30T08:57:03.772" v="2183" actId="478"/>
          <ac:picMkLst>
            <pc:docMk/>
            <pc:sldMk cId="1212151864" sldId="268"/>
            <ac:picMk id="62" creationId="{5F86E436-E514-FD28-60D5-3CFF848B9F85}"/>
          </ac:picMkLst>
        </pc:picChg>
        <pc:cxnChg chg="add del">
          <ac:chgData name="Dyllan Eia" userId="0baaa9bf56490a2c" providerId="LiveId" clId="{1DBE00DA-F5F5-444A-84FB-7B225CA03962}" dt="2024-03-30T08:58:02.373" v="2208" actId="478"/>
          <ac:cxnSpMkLst>
            <pc:docMk/>
            <pc:sldMk cId="1212151864" sldId="268"/>
            <ac:cxnSpMk id="7" creationId="{AD171898-9B4E-9D49-B07B-2AF1F8207731}"/>
          </ac:cxnSpMkLst>
        </pc:cxnChg>
        <pc:cxnChg chg="add mod">
          <ac:chgData name="Dyllan Eia" userId="0baaa9bf56490a2c" providerId="LiveId" clId="{1DBE00DA-F5F5-444A-84FB-7B225CA03962}" dt="2024-04-01T06:06:25.473" v="4132" actId="1035"/>
          <ac:cxnSpMkLst>
            <pc:docMk/>
            <pc:sldMk cId="1212151864" sldId="268"/>
            <ac:cxnSpMk id="13" creationId="{CE0D25B2-A99F-D51F-3721-CFEAB95CAAE3}"/>
          </ac:cxnSpMkLst>
        </pc:cxnChg>
        <pc:cxnChg chg="del">
          <ac:chgData name="Dyllan Eia" userId="0baaa9bf56490a2c" providerId="LiveId" clId="{1DBE00DA-F5F5-444A-84FB-7B225CA03962}" dt="2024-03-30T08:57:05.767" v="2184" actId="478"/>
          <ac:cxnSpMkLst>
            <pc:docMk/>
            <pc:sldMk cId="1212151864" sldId="268"/>
            <ac:cxnSpMk id="17" creationId="{94FD3A7D-7173-0147-D2AC-845FCD3B9038}"/>
          </ac:cxnSpMkLst>
        </pc:cxnChg>
        <pc:cxnChg chg="add mod">
          <ac:chgData name="Dyllan Eia" userId="0baaa9bf56490a2c" providerId="LiveId" clId="{1DBE00DA-F5F5-444A-84FB-7B225CA03962}" dt="2024-03-31T07:08:09.828" v="2606" actId="1076"/>
          <ac:cxnSpMkLst>
            <pc:docMk/>
            <pc:sldMk cId="1212151864" sldId="268"/>
            <ac:cxnSpMk id="19" creationId="{41BAA078-C0CE-7FFF-54A9-51B6B4DA2436}"/>
          </ac:cxnSpMkLst>
        </pc:cxnChg>
        <pc:cxnChg chg="add del mod">
          <ac:chgData name="Dyllan Eia" userId="0baaa9bf56490a2c" providerId="LiveId" clId="{1DBE00DA-F5F5-444A-84FB-7B225CA03962}" dt="2024-03-30T09:05:16.900" v="2286" actId="478"/>
          <ac:cxnSpMkLst>
            <pc:docMk/>
            <pc:sldMk cId="1212151864" sldId="268"/>
            <ac:cxnSpMk id="26" creationId="{647DE9A6-2BCE-32B9-A437-9277DA6222DF}"/>
          </ac:cxnSpMkLst>
        </pc:cxnChg>
        <pc:cxnChg chg="add del mod">
          <ac:chgData name="Dyllan Eia" userId="0baaa9bf56490a2c" providerId="LiveId" clId="{1DBE00DA-F5F5-444A-84FB-7B225CA03962}" dt="2024-03-30T09:04:48.837" v="2271" actId="478"/>
          <ac:cxnSpMkLst>
            <pc:docMk/>
            <pc:sldMk cId="1212151864" sldId="268"/>
            <ac:cxnSpMk id="30" creationId="{69E1C901-2388-1FBF-393D-5049783E38AB}"/>
          </ac:cxnSpMkLst>
        </pc:cxnChg>
        <pc:cxnChg chg="del mod">
          <ac:chgData name="Dyllan Eia" userId="0baaa9bf56490a2c" providerId="LiveId" clId="{1DBE00DA-F5F5-444A-84FB-7B225CA03962}" dt="2024-03-30T08:57:19.058" v="2202" actId="478"/>
          <ac:cxnSpMkLst>
            <pc:docMk/>
            <pc:sldMk cId="1212151864" sldId="268"/>
            <ac:cxnSpMk id="42" creationId="{A41E98A9-B830-2B46-D3B2-BC849FF2292B}"/>
          </ac:cxnSpMkLst>
        </pc:cxnChg>
        <pc:cxnChg chg="add del mod">
          <ac:chgData name="Dyllan Eia" userId="0baaa9bf56490a2c" providerId="LiveId" clId="{1DBE00DA-F5F5-444A-84FB-7B225CA03962}" dt="2024-03-30T09:09:11.887" v="2390" actId="478"/>
          <ac:cxnSpMkLst>
            <pc:docMk/>
            <pc:sldMk cId="1212151864" sldId="268"/>
            <ac:cxnSpMk id="58" creationId="{D546A614-FE79-637D-F549-4064C19612F2}"/>
          </ac:cxnSpMkLst>
        </pc:cxnChg>
        <pc:cxnChg chg="del mod">
          <ac:chgData name="Dyllan Eia" userId="0baaa9bf56490a2c" providerId="LiveId" clId="{1DBE00DA-F5F5-444A-84FB-7B225CA03962}" dt="2024-03-30T08:57:03.772" v="2183" actId="478"/>
          <ac:cxnSpMkLst>
            <pc:docMk/>
            <pc:sldMk cId="1212151864" sldId="268"/>
            <ac:cxnSpMk id="63" creationId="{B2FD7CF7-C750-24C6-6E18-85E9F44B8E15}"/>
          </ac:cxnSpMkLst>
        </pc:cxnChg>
        <pc:cxnChg chg="del mod">
          <ac:chgData name="Dyllan Eia" userId="0baaa9bf56490a2c" providerId="LiveId" clId="{1DBE00DA-F5F5-444A-84FB-7B225CA03962}" dt="2024-03-30T08:57:03.772" v="2183" actId="478"/>
          <ac:cxnSpMkLst>
            <pc:docMk/>
            <pc:sldMk cId="1212151864" sldId="268"/>
            <ac:cxnSpMk id="66" creationId="{E58D6CDF-AF04-AB41-F6FD-4B0416E9022A}"/>
          </ac:cxnSpMkLst>
        </pc:cxnChg>
        <pc:cxnChg chg="add del mod">
          <ac:chgData name="Dyllan Eia" userId="0baaa9bf56490a2c" providerId="LiveId" clId="{1DBE00DA-F5F5-444A-84FB-7B225CA03962}" dt="2024-04-01T06:06:25.473" v="4132" actId="1035"/>
          <ac:cxnSpMkLst>
            <pc:docMk/>
            <pc:sldMk cId="1212151864" sldId="268"/>
            <ac:cxnSpMk id="78" creationId="{43580079-525A-93B2-C174-6656364A1BA2}"/>
          </ac:cxnSpMkLst>
        </pc:cxnChg>
      </pc:sldChg>
      <pc:sldChg chg="addSp delSp modSp add mod">
        <pc:chgData name="Dyllan Eia" userId="0baaa9bf56490a2c" providerId="LiveId" clId="{1DBE00DA-F5F5-444A-84FB-7B225CA03962}" dt="2024-03-31T07:12:10.200" v="2671" actId="20577"/>
        <pc:sldMkLst>
          <pc:docMk/>
          <pc:sldMk cId="1532922912" sldId="269"/>
        </pc:sldMkLst>
        <pc:spChg chg="del">
          <ac:chgData name="Dyllan Eia" userId="0baaa9bf56490a2c" providerId="LiveId" clId="{1DBE00DA-F5F5-444A-84FB-7B225CA03962}" dt="2024-03-31T07:10:05.402" v="2637" actId="478"/>
          <ac:spMkLst>
            <pc:docMk/>
            <pc:sldMk cId="1532922912" sldId="269"/>
            <ac:spMk id="3" creationId="{F3B4F8AB-EE96-E03D-BF2D-5B3337E9F058}"/>
          </ac:spMkLst>
        </pc:spChg>
        <pc:spChg chg="mod">
          <ac:chgData name="Dyllan Eia" userId="0baaa9bf56490a2c" providerId="LiveId" clId="{1DBE00DA-F5F5-444A-84FB-7B225CA03962}" dt="2024-03-31T07:12:10.200" v="2671" actId="20577"/>
          <ac:spMkLst>
            <pc:docMk/>
            <pc:sldMk cId="1532922912" sldId="269"/>
            <ac:spMk id="4" creationId="{9E7A1AD1-2A21-DD3B-5424-5581D8BC71D7}"/>
          </ac:spMkLst>
        </pc:spChg>
        <pc:spChg chg="del">
          <ac:chgData name="Dyllan Eia" userId="0baaa9bf56490a2c" providerId="LiveId" clId="{1DBE00DA-F5F5-444A-84FB-7B225CA03962}" dt="2024-03-31T07:11:52.347" v="2668" actId="478"/>
          <ac:spMkLst>
            <pc:docMk/>
            <pc:sldMk cId="1532922912" sldId="269"/>
            <ac:spMk id="7" creationId="{F4BDBCEF-F269-9733-69F7-C50CF3108BB5}"/>
          </ac:spMkLst>
        </pc:spChg>
        <pc:spChg chg="mod">
          <ac:chgData name="Dyllan Eia" userId="0baaa9bf56490a2c" providerId="LiveId" clId="{1DBE00DA-F5F5-444A-84FB-7B225CA03962}" dt="2024-03-31T07:09:44.153" v="2635" actId="20577"/>
          <ac:spMkLst>
            <pc:docMk/>
            <pc:sldMk cId="1532922912" sldId="269"/>
            <ac:spMk id="8" creationId="{62491C75-D017-58D2-2D1A-6C64C9B33E53}"/>
          </ac:spMkLst>
        </pc:spChg>
        <pc:spChg chg="add del mod">
          <ac:chgData name="Dyllan Eia" userId="0baaa9bf56490a2c" providerId="LiveId" clId="{1DBE00DA-F5F5-444A-84FB-7B225CA03962}" dt="2024-03-31T07:10:17.925" v="2645" actId="478"/>
          <ac:spMkLst>
            <pc:docMk/>
            <pc:sldMk cId="1532922912" sldId="269"/>
            <ac:spMk id="9" creationId="{415DC603-1638-1408-27D3-E2B266D148A7}"/>
          </ac:spMkLst>
        </pc:spChg>
        <pc:spChg chg="add del mod">
          <ac:chgData name="Dyllan Eia" userId="0baaa9bf56490a2c" providerId="LiveId" clId="{1DBE00DA-F5F5-444A-84FB-7B225CA03962}" dt="2024-03-31T07:10:17.925" v="2645" actId="478"/>
          <ac:spMkLst>
            <pc:docMk/>
            <pc:sldMk cId="1532922912" sldId="269"/>
            <ac:spMk id="11" creationId="{A71B0333-6486-20E2-B0A7-F21E01B8FDED}"/>
          </ac:spMkLst>
        </pc:spChg>
        <pc:spChg chg="add del">
          <ac:chgData name="Dyllan Eia" userId="0baaa9bf56490a2c" providerId="LiveId" clId="{1DBE00DA-F5F5-444A-84FB-7B225CA03962}" dt="2024-03-31T07:10:13.957" v="2643" actId="22"/>
          <ac:spMkLst>
            <pc:docMk/>
            <pc:sldMk cId="1532922912" sldId="269"/>
            <ac:spMk id="13" creationId="{6BAEE9B2-D7B0-55CB-9310-EBFF8FF7A23D}"/>
          </ac:spMkLst>
        </pc:spChg>
        <pc:spChg chg="add del">
          <ac:chgData name="Dyllan Eia" userId="0baaa9bf56490a2c" providerId="LiveId" clId="{1DBE00DA-F5F5-444A-84FB-7B225CA03962}" dt="2024-03-31T07:10:21.670" v="2651" actId="22"/>
          <ac:spMkLst>
            <pc:docMk/>
            <pc:sldMk cId="1532922912" sldId="269"/>
            <ac:spMk id="15" creationId="{7CE7EE64-C7CD-A0A0-8857-7AA4D85F2A57}"/>
          </ac:spMkLst>
        </pc:spChg>
        <pc:spChg chg="add mod">
          <ac:chgData name="Dyllan Eia" userId="0baaa9bf56490a2c" providerId="LiveId" clId="{1DBE00DA-F5F5-444A-84FB-7B225CA03962}" dt="2024-03-31T07:10:26.555" v="2653" actId="1076"/>
          <ac:spMkLst>
            <pc:docMk/>
            <pc:sldMk cId="1532922912" sldId="269"/>
            <ac:spMk id="17" creationId="{DB71E951-D3F2-0FFD-850E-013FF3502C84}"/>
          </ac:spMkLst>
        </pc:spChg>
        <pc:picChg chg="del">
          <ac:chgData name="Dyllan Eia" userId="0baaa9bf56490a2c" providerId="LiveId" clId="{1DBE00DA-F5F5-444A-84FB-7B225CA03962}" dt="2024-03-31T07:08:26.430" v="2608" actId="478"/>
          <ac:picMkLst>
            <pc:docMk/>
            <pc:sldMk cId="1532922912" sldId="269"/>
            <ac:picMk id="5" creationId="{EE2FCC3A-3EE9-C61C-024D-58C4BDCCB6D7}"/>
          </ac:picMkLst>
        </pc:picChg>
        <pc:picChg chg="del">
          <ac:chgData name="Dyllan Eia" userId="0baaa9bf56490a2c" providerId="LiveId" clId="{1DBE00DA-F5F5-444A-84FB-7B225CA03962}" dt="2024-03-31T07:10:02.508" v="2636" actId="478"/>
          <ac:picMkLst>
            <pc:docMk/>
            <pc:sldMk cId="1532922912" sldId="269"/>
            <ac:picMk id="6" creationId="{C12EA535-F8E1-BA16-5EEC-6296E2EB7DAD}"/>
          </ac:picMkLst>
        </pc:picChg>
        <pc:picChg chg="add mod">
          <ac:chgData name="Dyllan Eia" userId="0baaa9bf56490a2c" providerId="LiveId" clId="{1DBE00DA-F5F5-444A-84FB-7B225CA03962}" dt="2024-03-31T07:11:48.488" v="2667" actId="1076"/>
          <ac:picMkLst>
            <pc:docMk/>
            <pc:sldMk cId="1532922912" sldId="269"/>
            <ac:picMk id="19" creationId="{3BF5A816-1178-EBF6-FDCB-242934BE56AC}"/>
          </ac:picMkLst>
        </pc:picChg>
      </pc:sldChg>
      <pc:sldChg chg="addSp delSp modSp add mod">
        <pc:chgData name="Dyllan Eia" userId="0baaa9bf56490a2c" providerId="LiveId" clId="{1DBE00DA-F5F5-444A-84FB-7B225CA03962}" dt="2024-04-10T07:48:45.726" v="7016" actId="1076"/>
        <pc:sldMkLst>
          <pc:docMk/>
          <pc:sldMk cId="1396432152" sldId="270"/>
        </pc:sldMkLst>
        <pc:spChg chg="mod">
          <ac:chgData name="Dyllan Eia" userId="0baaa9bf56490a2c" providerId="LiveId" clId="{1DBE00DA-F5F5-444A-84FB-7B225CA03962}" dt="2024-03-31T07:34:25.229" v="2766"/>
          <ac:spMkLst>
            <pc:docMk/>
            <pc:sldMk cId="1396432152" sldId="270"/>
            <ac:spMk id="2" creationId="{2835FC2C-FB13-2B17-B81D-28EA5670C5AC}"/>
          </ac:spMkLst>
        </pc:spChg>
        <pc:spChg chg="add del mod">
          <ac:chgData name="Dyllan Eia" userId="0baaa9bf56490a2c" providerId="LiveId" clId="{1DBE00DA-F5F5-444A-84FB-7B225CA03962}" dt="2024-04-01T07:33:30.403" v="5860" actId="478"/>
          <ac:spMkLst>
            <pc:docMk/>
            <pc:sldMk cId="1396432152" sldId="270"/>
            <ac:spMk id="3" creationId="{71B57806-1ED0-73C7-8A99-DCEAA5DD69F7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3" creationId="{FB2A8FED-CEB9-4EBA-5173-5814D3321E2E}"/>
          </ac:spMkLst>
        </pc:spChg>
        <pc:spChg chg="mod">
          <ac:chgData name="Dyllan Eia" userId="0baaa9bf56490a2c" providerId="LiveId" clId="{1DBE00DA-F5F5-444A-84FB-7B225CA03962}" dt="2024-04-01T07:33:03.190" v="5848" actId="1076"/>
          <ac:spMkLst>
            <pc:docMk/>
            <pc:sldMk cId="1396432152" sldId="270"/>
            <ac:spMk id="4" creationId="{05985D08-0852-6573-EFE6-EB0176B68524}"/>
          </ac:spMkLst>
        </pc:spChg>
        <pc:spChg chg="add del mod">
          <ac:chgData name="Dyllan Eia" userId="0baaa9bf56490a2c" providerId="LiveId" clId="{1DBE00DA-F5F5-444A-84FB-7B225CA03962}" dt="2024-03-31T07:42:08.243" v="2847" actId="478"/>
          <ac:spMkLst>
            <pc:docMk/>
            <pc:sldMk cId="1396432152" sldId="270"/>
            <ac:spMk id="6" creationId="{BFF3DB94-07E3-37C7-1EDD-7AF7E4B8D6DB}"/>
          </ac:spMkLst>
        </pc:spChg>
        <pc:spChg chg="add mod">
          <ac:chgData name="Dyllan Eia" userId="0baaa9bf56490a2c" providerId="LiveId" clId="{1DBE00DA-F5F5-444A-84FB-7B225CA03962}" dt="2024-04-01T07:33:26.586" v="5859" actId="688"/>
          <ac:spMkLst>
            <pc:docMk/>
            <pc:sldMk cId="1396432152" sldId="270"/>
            <ac:spMk id="6" creationId="{D6EC0D4E-4D89-C9C9-2F24-E50DCCC92EBF}"/>
          </ac:spMkLst>
        </pc:spChg>
        <pc:spChg chg="add mod">
          <ac:chgData name="Dyllan Eia" userId="0baaa9bf56490a2c" providerId="LiveId" clId="{1DBE00DA-F5F5-444A-84FB-7B225CA03962}" dt="2024-04-01T07:33:41.803" v="5867" actId="688"/>
          <ac:spMkLst>
            <pc:docMk/>
            <pc:sldMk cId="1396432152" sldId="270"/>
            <ac:spMk id="7" creationId="{A261DF2D-302D-AEFC-C2AF-682F574C3D2B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8" creationId="{6D166995-6267-6F69-4874-ADEA34B1846C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9" creationId="{7D47740F-9CFD-F9D2-CA6C-D223C5382E47}"/>
          </ac:spMkLst>
        </pc:spChg>
        <pc:spChg chg="add mod">
          <ac:chgData name="Dyllan Eia" userId="0baaa9bf56490a2c" providerId="LiveId" clId="{1DBE00DA-F5F5-444A-84FB-7B225CA03962}" dt="2024-04-01T07:33:52.601" v="5875" actId="1076"/>
          <ac:spMkLst>
            <pc:docMk/>
            <pc:sldMk cId="1396432152" sldId="270"/>
            <ac:spMk id="9" creationId="{BB23E946-B620-8D58-AD75-7B48D942FFFC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10" creationId="{E162C463-2F26-8384-CBC9-CC12731BF214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11" creationId="{3084816D-D0B3-9CA3-ED0A-2B7A7B7DBC60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12" creationId="{F6DD5C5B-AA7C-8729-21FB-0A9A0AD036D1}"/>
          </ac:spMkLst>
        </pc:spChg>
        <pc:spChg chg="add mod">
          <ac:chgData name="Dyllan Eia" userId="0baaa9bf56490a2c" providerId="LiveId" clId="{1DBE00DA-F5F5-444A-84FB-7B225CA03962}" dt="2024-03-31T08:09:15.708" v="3138" actId="114"/>
          <ac:spMkLst>
            <pc:docMk/>
            <pc:sldMk cId="1396432152" sldId="270"/>
            <ac:spMk id="14" creationId="{ADB37BC1-A15E-C2E4-EDB3-E759B2D73689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15" creationId="{95B098F0-BD9E-D334-91A6-09391948D62D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18" creationId="{AD9D6244-0E37-0A7B-1A89-18B5F28C9AD9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20" creationId="{C7FA422E-42CB-1C1B-EB85-8A8985C8D155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21" creationId="{977FB9DB-3625-EBB9-9EAE-9FC06497ADE2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22" creationId="{C70FB4C3-558B-A303-3AFE-725862FCA12F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23" creationId="{E6837912-B57B-7AFA-D940-15413A0776FE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24" creationId="{2778C084-B2C1-5512-C9FF-4C522608BB2E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27" creationId="{2283BF2F-6DEF-D035-4584-DACF9A57D587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28" creationId="{AEB4D158-0122-B275-C209-A87C8D9B5731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29" creationId="{20CD51F0-75D9-2A4E-0EEB-AB18E4168C6F}"/>
          </ac:spMkLst>
        </pc:spChg>
        <pc:spChg chg="add del mod">
          <ac:chgData name="Dyllan Eia" userId="0baaa9bf56490a2c" providerId="LiveId" clId="{1DBE00DA-F5F5-444A-84FB-7B225CA03962}" dt="2024-03-31T07:45:47.508" v="2885" actId="478"/>
          <ac:spMkLst>
            <pc:docMk/>
            <pc:sldMk cId="1396432152" sldId="270"/>
            <ac:spMk id="30" creationId="{5BF0B494-EEC1-2237-77D6-2F36A7C0C234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31" creationId="{66E4BD98-70E0-E125-00C4-51EC1C042729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32" creationId="{A771298A-BAE7-043C-B048-E1E87CC54A82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33" creationId="{A6C84C5C-F093-6C43-5193-C7C392121308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34" creationId="{E571203E-84FD-CEF5-4E96-D682EDF2A7F6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36" creationId="{BAA7DF92-2A65-E4D0-E53D-0713FB0A687D}"/>
          </ac:spMkLst>
        </pc:spChg>
        <pc:spChg chg="add mod">
          <ac:chgData name="Dyllan Eia" userId="0baaa9bf56490a2c" providerId="LiveId" clId="{1DBE00DA-F5F5-444A-84FB-7B225CA03962}" dt="2024-03-31T08:09:03.957" v="3132" actId="1035"/>
          <ac:spMkLst>
            <pc:docMk/>
            <pc:sldMk cId="1396432152" sldId="270"/>
            <ac:spMk id="37" creationId="{A7928C18-E085-8F8B-42E7-B9CA51E463A3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40" creationId="{7B371895-C34E-765E-37DC-DDBD0E8EA4DB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65" creationId="{ACCEEDAB-1577-FB8F-9FBC-01B881794EF8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66" creationId="{70C110D1-F0B0-D2D0-7B06-F2A647EDFFCC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67" creationId="{A856C20F-E3AF-5586-2543-1768FC7A9575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68" creationId="{D8B032CB-2CAA-A4F4-A72C-D833A94C13D3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70" creationId="{88F85B33-7872-61BA-F6D3-94C0B1F886F5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71" creationId="{EAC5AD83-71B0-8205-CC34-95C366E8A719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72" creationId="{45FF3F4A-0353-F8BE-1A40-90FD70D16C5A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73" creationId="{CEB71526-F205-6CF9-FF24-140D35DBF7D0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74" creationId="{CC074998-F9C8-526B-6ED7-1BA78B17E04C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75" creationId="{5F2D5017-C66F-E6E6-0B0A-2743346357D0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76" creationId="{FBA4792B-08BD-2952-C340-762EE4042175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77" creationId="{44BFF9A5-2C28-5AD4-57C3-2FF1B6DB220A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79" creationId="{A988EA8E-A054-AA2C-2FB5-B4851EA6CCD8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80" creationId="{CABCE0F3-CFFA-7EC9-26AB-AC391ED6D8A2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81" creationId="{BD4DE479-22C3-D0E0-CCDD-50D24FF13DEA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82" creationId="{421E11EC-DC07-747F-D665-D826D7F8C5D3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83" creationId="{76F12F34-FD62-AD2F-0F37-0A10B1F59F4C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84" creationId="{200226CC-3046-2690-ED1F-A170333C22C1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85" creationId="{398092CC-F383-83E0-8C53-29C1DE0D47AD}"/>
          </ac:spMkLst>
        </pc:spChg>
        <pc:spChg chg="del">
          <ac:chgData name="Dyllan Eia" userId="0baaa9bf56490a2c" providerId="LiveId" clId="{1DBE00DA-F5F5-444A-84FB-7B225CA03962}" dt="2024-03-31T07:37:23.917" v="2784" actId="478"/>
          <ac:spMkLst>
            <pc:docMk/>
            <pc:sldMk cId="1396432152" sldId="270"/>
            <ac:spMk id="86" creationId="{DEF3D601-F50A-D6BE-A8F9-0DA63C7B414A}"/>
          </ac:spMkLst>
        </pc:spChg>
        <pc:spChg chg="add del mod">
          <ac:chgData name="Dyllan Eia" userId="0baaa9bf56490a2c" providerId="LiveId" clId="{1DBE00DA-F5F5-444A-84FB-7B225CA03962}" dt="2024-03-31T07:53:37.674" v="2979" actId="478"/>
          <ac:spMkLst>
            <pc:docMk/>
            <pc:sldMk cId="1396432152" sldId="270"/>
            <ac:spMk id="87" creationId="{4D3DB2D1-F82E-836E-2BFB-688123818720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88" creationId="{9073F1FD-CE0B-2483-89DB-916C24B70BA9}"/>
          </ac:spMkLst>
        </pc:spChg>
        <pc:spChg chg="add mod">
          <ac:chgData name="Dyllan Eia" userId="0baaa9bf56490a2c" providerId="LiveId" clId="{1DBE00DA-F5F5-444A-84FB-7B225CA03962}" dt="2024-03-31T07:59:39.044" v="3006" actId="1035"/>
          <ac:spMkLst>
            <pc:docMk/>
            <pc:sldMk cId="1396432152" sldId="270"/>
            <ac:spMk id="89" creationId="{40CFE434-70B0-C6B3-811B-EE032FD6B9C8}"/>
          </ac:spMkLst>
        </pc:spChg>
        <pc:spChg chg="add mod">
          <ac:chgData name="Dyllan Eia" userId="0baaa9bf56490a2c" providerId="LiveId" clId="{1DBE00DA-F5F5-444A-84FB-7B225CA03962}" dt="2024-03-31T08:06:34.623" v="3076" actId="1076"/>
          <ac:spMkLst>
            <pc:docMk/>
            <pc:sldMk cId="1396432152" sldId="270"/>
            <ac:spMk id="90" creationId="{062ECBE4-07CD-EB7D-3966-84BDA84608A6}"/>
          </ac:spMkLst>
        </pc:spChg>
        <pc:spChg chg="add del mod">
          <ac:chgData name="Dyllan Eia" userId="0baaa9bf56490a2c" providerId="LiveId" clId="{1DBE00DA-F5F5-444A-84FB-7B225CA03962}" dt="2024-03-31T08:01:19.677" v="3025" actId="478"/>
          <ac:spMkLst>
            <pc:docMk/>
            <pc:sldMk cId="1396432152" sldId="270"/>
            <ac:spMk id="91" creationId="{2CB97831-2AA9-2B51-5AB5-B1410F3805B5}"/>
          </ac:spMkLst>
        </pc:spChg>
        <pc:spChg chg="add mod">
          <ac:chgData name="Dyllan Eia" userId="0baaa9bf56490a2c" providerId="LiveId" clId="{1DBE00DA-F5F5-444A-84FB-7B225CA03962}" dt="2024-03-31T08:05:42.722" v="3065" actId="1076"/>
          <ac:spMkLst>
            <pc:docMk/>
            <pc:sldMk cId="1396432152" sldId="270"/>
            <ac:spMk id="92" creationId="{A0A3F25B-00E0-08D9-3083-5689D973B442}"/>
          </ac:spMkLst>
        </pc:spChg>
        <pc:spChg chg="add mod">
          <ac:chgData name="Dyllan Eia" userId="0baaa9bf56490a2c" providerId="LiveId" clId="{1DBE00DA-F5F5-444A-84FB-7B225CA03962}" dt="2024-03-31T08:07:06.181" v="3085" actId="1038"/>
          <ac:spMkLst>
            <pc:docMk/>
            <pc:sldMk cId="1396432152" sldId="270"/>
            <ac:spMk id="93" creationId="{62CE3549-BE43-D5DF-F218-A7F9FCA4D744}"/>
          </ac:spMkLst>
        </pc:spChg>
        <pc:spChg chg="add mod">
          <ac:chgData name="Dyllan Eia" userId="0baaa9bf56490a2c" providerId="LiveId" clId="{1DBE00DA-F5F5-444A-84FB-7B225CA03962}" dt="2024-03-31T08:05:42.722" v="3065" actId="1076"/>
          <ac:spMkLst>
            <pc:docMk/>
            <pc:sldMk cId="1396432152" sldId="270"/>
            <ac:spMk id="94" creationId="{53D340E7-F1A2-F09D-C7B5-E0421E2B6B77}"/>
          </ac:spMkLst>
        </pc:spChg>
        <pc:spChg chg="add mod">
          <ac:chgData name="Dyllan Eia" userId="0baaa9bf56490a2c" providerId="LiveId" clId="{1DBE00DA-F5F5-444A-84FB-7B225CA03962}" dt="2024-03-31T08:07:06.181" v="3085" actId="1038"/>
          <ac:spMkLst>
            <pc:docMk/>
            <pc:sldMk cId="1396432152" sldId="270"/>
            <ac:spMk id="95" creationId="{EEDAC073-D150-4A5E-2931-BD0FE3E6217D}"/>
          </ac:spMkLst>
        </pc:spChg>
        <pc:spChg chg="add mod">
          <ac:chgData name="Dyllan Eia" userId="0baaa9bf56490a2c" providerId="LiveId" clId="{1DBE00DA-F5F5-444A-84FB-7B225CA03962}" dt="2024-03-31T08:07:06.181" v="3085" actId="1038"/>
          <ac:spMkLst>
            <pc:docMk/>
            <pc:sldMk cId="1396432152" sldId="270"/>
            <ac:spMk id="96" creationId="{E4E0F02B-A887-6534-CA3E-F6CA2DDD1F5C}"/>
          </ac:spMkLst>
        </pc:spChg>
        <pc:spChg chg="add mod">
          <ac:chgData name="Dyllan Eia" userId="0baaa9bf56490a2c" providerId="LiveId" clId="{1DBE00DA-F5F5-444A-84FB-7B225CA03962}" dt="2024-03-31T08:07:06.181" v="3085" actId="1038"/>
          <ac:spMkLst>
            <pc:docMk/>
            <pc:sldMk cId="1396432152" sldId="270"/>
            <ac:spMk id="97" creationId="{550F3C93-6E77-20A6-C67D-B448DF4AD23E}"/>
          </ac:spMkLst>
        </pc:spChg>
        <pc:spChg chg="add mod">
          <ac:chgData name="Dyllan Eia" userId="0baaa9bf56490a2c" providerId="LiveId" clId="{1DBE00DA-F5F5-444A-84FB-7B225CA03962}" dt="2024-03-31T08:05:42.722" v="3065" actId="1076"/>
          <ac:spMkLst>
            <pc:docMk/>
            <pc:sldMk cId="1396432152" sldId="270"/>
            <ac:spMk id="98" creationId="{A987E2D5-A417-2EB4-8D63-9E9D21A801FB}"/>
          </ac:spMkLst>
        </pc:spChg>
        <pc:spChg chg="add del mod">
          <ac:chgData name="Dyllan Eia" userId="0baaa9bf56490a2c" providerId="LiveId" clId="{1DBE00DA-F5F5-444A-84FB-7B225CA03962}" dt="2024-03-31T08:03:47.627" v="3052" actId="478"/>
          <ac:spMkLst>
            <pc:docMk/>
            <pc:sldMk cId="1396432152" sldId="270"/>
            <ac:spMk id="99" creationId="{B92CE6AE-26A0-B0DA-A75B-9D88FD3D3F1A}"/>
          </ac:spMkLst>
        </pc:spChg>
        <pc:spChg chg="add mod">
          <ac:chgData name="Dyllan Eia" userId="0baaa9bf56490a2c" providerId="LiveId" clId="{1DBE00DA-F5F5-444A-84FB-7B225CA03962}" dt="2024-03-31T08:07:56.556" v="3099" actId="1076"/>
          <ac:spMkLst>
            <pc:docMk/>
            <pc:sldMk cId="1396432152" sldId="270"/>
            <ac:spMk id="100" creationId="{9E561424-F389-DA28-6504-63375E2A78BD}"/>
          </ac:spMkLst>
        </pc:spChg>
        <pc:spChg chg="add mod">
          <ac:chgData name="Dyllan Eia" userId="0baaa9bf56490a2c" providerId="LiveId" clId="{1DBE00DA-F5F5-444A-84FB-7B225CA03962}" dt="2024-03-31T08:07:52.923" v="3098" actId="1076"/>
          <ac:spMkLst>
            <pc:docMk/>
            <pc:sldMk cId="1396432152" sldId="270"/>
            <ac:spMk id="101" creationId="{504E235F-9186-DEAF-3C2A-AD9B197EA07A}"/>
          </ac:spMkLst>
        </pc:spChg>
        <pc:spChg chg="add mod">
          <ac:chgData name="Dyllan Eia" userId="0baaa9bf56490a2c" providerId="LiveId" clId="{1DBE00DA-F5F5-444A-84FB-7B225CA03962}" dt="2024-03-31T08:05:13.623" v="3064" actId="207"/>
          <ac:spMkLst>
            <pc:docMk/>
            <pc:sldMk cId="1396432152" sldId="270"/>
            <ac:spMk id="102" creationId="{9C228DD5-0B9F-4202-06DF-84746237941F}"/>
          </ac:spMkLst>
        </pc:spChg>
        <pc:spChg chg="add mod">
          <ac:chgData name="Dyllan Eia" userId="0baaa9bf56490a2c" providerId="LiveId" clId="{1DBE00DA-F5F5-444A-84FB-7B225CA03962}" dt="2024-03-31T08:05:13.623" v="3064" actId="207"/>
          <ac:spMkLst>
            <pc:docMk/>
            <pc:sldMk cId="1396432152" sldId="270"/>
            <ac:spMk id="103" creationId="{ABA3F966-3855-D729-CFF3-5CC1EEA1EFD2}"/>
          </ac:spMkLst>
        </pc:spChg>
        <pc:spChg chg="add del mod">
          <ac:chgData name="Dyllan Eia" userId="0baaa9bf56490a2c" providerId="LiveId" clId="{1DBE00DA-F5F5-444A-84FB-7B225CA03962}" dt="2024-03-31T08:09:53.306" v="3159" actId="478"/>
          <ac:spMkLst>
            <pc:docMk/>
            <pc:sldMk cId="1396432152" sldId="270"/>
            <ac:spMk id="147" creationId="{13F9AA63-773B-2C39-7E94-4C33ACED8C7D}"/>
          </ac:spMkLst>
        </pc:spChg>
        <pc:spChg chg="add mod">
          <ac:chgData name="Dyllan Eia" userId="0baaa9bf56490a2c" providerId="LiveId" clId="{1DBE00DA-F5F5-444A-84FB-7B225CA03962}" dt="2024-03-31T08:10:53.187" v="3169" actId="2085"/>
          <ac:spMkLst>
            <pc:docMk/>
            <pc:sldMk cId="1396432152" sldId="270"/>
            <ac:spMk id="148" creationId="{1236AE1C-7428-E0E6-CF3A-D60F0FED58B5}"/>
          </ac:spMkLst>
        </pc:spChg>
        <pc:spChg chg="add mod">
          <ac:chgData name="Dyllan Eia" userId="0baaa9bf56490a2c" providerId="LiveId" clId="{1DBE00DA-F5F5-444A-84FB-7B225CA03962}" dt="2024-03-31T08:19:59.122" v="3213" actId="20577"/>
          <ac:spMkLst>
            <pc:docMk/>
            <pc:sldMk cId="1396432152" sldId="270"/>
            <ac:spMk id="168" creationId="{B400CD05-C2F4-BF10-29F2-2EB2420B84E3}"/>
          </ac:spMkLst>
        </pc:spChg>
        <pc:spChg chg="add mod">
          <ac:chgData name="Dyllan Eia" userId="0baaa9bf56490a2c" providerId="LiveId" clId="{1DBE00DA-F5F5-444A-84FB-7B225CA03962}" dt="2024-03-31T08:20:09.675" v="3222" actId="20577"/>
          <ac:spMkLst>
            <pc:docMk/>
            <pc:sldMk cId="1396432152" sldId="270"/>
            <ac:spMk id="169" creationId="{D976FDBC-9BA3-C0CD-FC66-4B4351C357D7}"/>
          </ac:spMkLst>
        </pc:spChg>
        <pc:spChg chg="add mod">
          <ac:chgData name="Dyllan Eia" userId="0baaa9bf56490a2c" providerId="LiveId" clId="{1DBE00DA-F5F5-444A-84FB-7B225CA03962}" dt="2024-03-31T08:20:16.298" v="3226" actId="20577"/>
          <ac:spMkLst>
            <pc:docMk/>
            <pc:sldMk cId="1396432152" sldId="270"/>
            <ac:spMk id="170" creationId="{ED7D788C-8791-3BE8-A8A8-E0492F2ABF3F}"/>
          </ac:spMkLst>
        </pc:spChg>
        <pc:grpChg chg="add mod">
          <ac:chgData name="Dyllan Eia" userId="0baaa9bf56490a2c" providerId="LiveId" clId="{1DBE00DA-F5F5-444A-84FB-7B225CA03962}" dt="2024-03-31T07:59:39.044" v="3006" actId="1035"/>
          <ac:grpSpMkLst>
            <pc:docMk/>
            <pc:sldMk cId="1396432152" sldId="270"/>
            <ac:grpSpMk id="69" creationId="{FFA1DE8C-DF38-0E52-4408-B08E38BEF910}"/>
          </ac:grpSpMkLst>
        </pc:grpChg>
        <pc:picChg chg="add mod">
          <ac:chgData name="Dyllan Eia" userId="0baaa9bf56490a2c" providerId="LiveId" clId="{1DBE00DA-F5F5-444A-84FB-7B225CA03962}" dt="2024-03-31T07:59:39.044" v="3006" actId="1035"/>
          <ac:picMkLst>
            <pc:docMk/>
            <pc:sldMk cId="1396432152" sldId="270"/>
            <ac:picMk id="39" creationId="{2D8C95CC-2D00-7365-296F-BB2EDD1A3452}"/>
          </ac:picMkLst>
        </pc:picChg>
        <pc:cxnChg chg="add del mod">
          <ac:chgData name="Dyllan Eia" userId="0baaa9bf56490a2c" providerId="LiveId" clId="{1DBE00DA-F5F5-444A-84FB-7B225CA03962}" dt="2024-03-31T07:42:05.203" v="2846" actId="478"/>
          <ac:cxnSpMkLst>
            <pc:docMk/>
            <pc:sldMk cId="1396432152" sldId="270"/>
            <ac:cxnSpMk id="7" creationId="{0AEBB0C2-D8B5-D96B-182D-96B1A32889A8}"/>
          </ac:cxnSpMkLst>
        </pc:cxnChg>
        <pc:cxnChg chg="add mod">
          <ac:chgData name="Dyllan Eia" userId="0baaa9bf56490a2c" providerId="LiveId" clId="{1DBE00DA-F5F5-444A-84FB-7B225CA03962}" dt="2024-04-10T07:48:45.726" v="7016" actId="1076"/>
          <ac:cxnSpMkLst>
            <pc:docMk/>
            <pc:sldMk cId="1396432152" sldId="270"/>
            <ac:cxnSpMk id="10" creationId="{FEFF4C79-60C0-6238-3723-386C783BEC38}"/>
          </ac:cxnSpMkLst>
        </pc:cxnChg>
        <pc:cxnChg chg="add mod">
          <ac:chgData name="Dyllan Eia" userId="0baaa9bf56490a2c" providerId="LiveId" clId="{1DBE00DA-F5F5-444A-84FB-7B225CA03962}" dt="2024-04-10T07:47:55.266" v="7015" actId="1076"/>
          <ac:cxnSpMkLst>
            <pc:docMk/>
            <pc:sldMk cId="1396432152" sldId="270"/>
            <ac:cxnSpMk id="11" creationId="{A3A8BF40-79B5-5966-1D0E-55E25BD96FDC}"/>
          </ac:cxnSpMkLst>
        </pc:cxnChg>
        <pc:cxnChg chg="del mod">
          <ac:chgData name="Dyllan Eia" userId="0baaa9bf56490a2c" providerId="LiveId" clId="{1DBE00DA-F5F5-444A-84FB-7B225CA03962}" dt="2024-03-31T07:37:23.917" v="2784" actId="478"/>
          <ac:cxnSpMkLst>
            <pc:docMk/>
            <pc:sldMk cId="1396432152" sldId="270"/>
            <ac:cxnSpMk id="13" creationId="{CE0D25B2-A99F-D51F-3721-CFEAB95CAAE3}"/>
          </ac:cxnSpMkLst>
        </pc:cxnChg>
        <pc:cxnChg chg="add mod">
          <ac:chgData name="Dyllan Eia" userId="0baaa9bf56490a2c" providerId="LiveId" clId="{1DBE00DA-F5F5-444A-84FB-7B225CA03962}" dt="2024-03-31T08:10:39.663" v="3167" actId="1076"/>
          <ac:cxnSpMkLst>
            <pc:docMk/>
            <pc:sldMk cId="1396432152" sldId="270"/>
            <ac:cxnSpMk id="16" creationId="{4F5E456F-067F-C2B5-CF03-47D4CF49F735}"/>
          </ac:cxnSpMkLst>
        </pc:cxnChg>
        <pc:cxnChg chg="del">
          <ac:chgData name="Dyllan Eia" userId="0baaa9bf56490a2c" providerId="LiveId" clId="{1DBE00DA-F5F5-444A-84FB-7B225CA03962}" dt="2024-03-31T07:37:23.917" v="2784" actId="478"/>
          <ac:cxnSpMkLst>
            <pc:docMk/>
            <pc:sldMk cId="1396432152" sldId="270"/>
            <ac:cxnSpMk id="19" creationId="{41BAA078-C0CE-7FFF-54A9-51B6B4DA2436}"/>
          </ac:cxnSpMkLst>
        </pc:cxnChg>
        <pc:cxnChg chg="add del mod">
          <ac:chgData name="Dyllan Eia" userId="0baaa9bf56490a2c" providerId="LiveId" clId="{1DBE00DA-F5F5-444A-84FB-7B225CA03962}" dt="2024-03-31T07:48:25.881" v="2911" actId="478"/>
          <ac:cxnSpMkLst>
            <pc:docMk/>
            <pc:sldMk cId="1396432152" sldId="270"/>
            <ac:cxnSpMk id="35" creationId="{6BA6A9DE-1CDD-FC9B-4EF9-202FEBF48E48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42" creationId="{21305089-8F84-3FBC-27A0-E9880316A0E0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43" creationId="{EE86EF39-5F80-7996-7DC8-EEDF33A5EC61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47" creationId="{5F043EF4-F655-E3F9-A228-85BBFA3C4D01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48" creationId="{B586FBC8-082B-6076-78BE-DE5CFAB2F150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49" creationId="{654B0B7A-8D60-B7E2-7D35-D1693DFA13EC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50" creationId="{21465E72-5EDC-0335-887C-FCB7669596A1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54" creationId="{F4130507-C110-C571-44D5-06CEA0DA413D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56" creationId="{5BD9B93C-6128-CF15-BC36-7F3056335B62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58" creationId="{D3072CC3-6E3D-273E-A030-598654EF6E55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60" creationId="{22C53AC8-B8D9-611D-D102-03446FDDCCD4}"/>
          </ac:cxnSpMkLst>
        </pc:cxnChg>
        <pc:cxnChg chg="add mod">
          <ac:chgData name="Dyllan Eia" userId="0baaa9bf56490a2c" providerId="LiveId" clId="{1DBE00DA-F5F5-444A-84FB-7B225CA03962}" dt="2024-03-31T07:52:40.605" v="2957" actId="164"/>
          <ac:cxnSpMkLst>
            <pc:docMk/>
            <pc:sldMk cId="1396432152" sldId="270"/>
            <ac:cxnSpMk id="63" creationId="{30C77FCF-B537-783A-0CF5-2250FE74758D}"/>
          </ac:cxnSpMkLst>
        </pc:cxnChg>
        <pc:cxnChg chg="del">
          <ac:chgData name="Dyllan Eia" userId="0baaa9bf56490a2c" providerId="LiveId" clId="{1DBE00DA-F5F5-444A-84FB-7B225CA03962}" dt="2024-03-31T07:37:23.917" v="2784" actId="478"/>
          <ac:cxnSpMkLst>
            <pc:docMk/>
            <pc:sldMk cId="1396432152" sldId="270"/>
            <ac:cxnSpMk id="78" creationId="{43580079-525A-93B2-C174-6656364A1BA2}"/>
          </ac:cxnSpMkLst>
        </pc:cxnChg>
        <pc:cxnChg chg="add mod">
          <ac:chgData name="Dyllan Eia" userId="0baaa9bf56490a2c" providerId="LiveId" clId="{1DBE00DA-F5F5-444A-84FB-7B225CA03962}" dt="2024-03-31T08:06:34.623" v="3076" actId="1076"/>
          <ac:cxnSpMkLst>
            <pc:docMk/>
            <pc:sldMk cId="1396432152" sldId="270"/>
            <ac:cxnSpMk id="105" creationId="{BBFBF403-6A28-E06E-D148-2FE285FA488E}"/>
          </ac:cxnSpMkLst>
        </pc:cxnChg>
        <pc:cxnChg chg="add mod">
          <ac:chgData name="Dyllan Eia" userId="0baaa9bf56490a2c" providerId="LiveId" clId="{1DBE00DA-F5F5-444A-84FB-7B225CA03962}" dt="2024-03-31T08:06:34.623" v="3076" actId="1076"/>
          <ac:cxnSpMkLst>
            <pc:docMk/>
            <pc:sldMk cId="1396432152" sldId="270"/>
            <ac:cxnSpMk id="106" creationId="{2D88AFC2-EC56-8E44-0BE6-3AC8DDF83058}"/>
          </ac:cxnSpMkLst>
        </pc:cxnChg>
        <pc:cxnChg chg="add mod">
          <ac:chgData name="Dyllan Eia" userId="0baaa9bf56490a2c" providerId="LiveId" clId="{1DBE00DA-F5F5-444A-84FB-7B225CA03962}" dt="2024-03-31T08:06:34.623" v="3076" actId="1076"/>
          <ac:cxnSpMkLst>
            <pc:docMk/>
            <pc:sldMk cId="1396432152" sldId="270"/>
            <ac:cxnSpMk id="109" creationId="{C67718BD-540E-145D-D1E6-91D8886FFA31}"/>
          </ac:cxnSpMkLst>
        </pc:cxnChg>
        <pc:cxnChg chg="add mod">
          <ac:chgData name="Dyllan Eia" userId="0baaa9bf56490a2c" providerId="LiveId" clId="{1DBE00DA-F5F5-444A-84FB-7B225CA03962}" dt="2024-03-31T08:17:28.392" v="3188" actId="14100"/>
          <ac:cxnSpMkLst>
            <pc:docMk/>
            <pc:sldMk cId="1396432152" sldId="270"/>
            <ac:cxnSpMk id="115" creationId="{52755A38-0EB4-B964-F56F-FF8E9359705A}"/>
          </ac:cxnSpMkLst>
        </pc:cxnChg>
        <pc:cxnChg chg="add mod">
          <ac:chgData name="Dyllan Eia" userId="0baaa9bf56490a2c" providerId="LiveId" clId="{1DBE00DA-F5F5-444A-84FB-7B225CA03962}" dt="2024-03-31T08:07:06.181" v="3085" actId="1038"/>
          <ac:cxnSpMkLst>
            <pc:docMk/>
            <pc:sldMk cId="1396432152" sldId="270"/>
            <ac:cxnSpMk id="118" creationId="{E744FCA9-E455-3ACE-C5AE-D04E53908162}"/>
          </ac:cxnSpMkLst>
        </pc:cxnChg>
        <pc:cxnChg chg="add del mod">
          <ac:chgData name="Dyllan Eia" userId="0baaa9bf56490a2c" providerId="LiveId" clId="{1DBE00DA-F5F5-444A-84FB-7B225CA03962}" dt="2024-03-31T08:18:14.011" v="3193" actId="478"/>
          <ac:cxnSpMkLst>
            <pc:docMk/>
            <pc:sldMk cId="1396432152" sldId="270"/>
            <ac:cxnSpMk id="123" creationId="{75A08B9C-F4AB-D814-AF51-188681838CE5}"/>
          </ac:cxnSpMkLst>
        </pc:cxnChg>
        <pc:cxnChg chg="add mod">
          <ac:chgData name="Dyllan Eia" userId="0baaa9bf56490a2c" providerId="LiveId" clId="{1DBE00DA-F5F5-444A-84FB-7B225CA03962}" dt="2024-03-31T08:17:34.266" v="3189" actId="14100"/>
          <ac:cxnSpMkLst>
            <pc:docMk/>
            <pc:sldMk cId="1396432152" sldId="270"/>
            <ac:cxnSpMk id="126" creationId="{04B3D826-8505-2248-01D2-2699EF439135}"/>
          </ac:cxnSpMkLst>
        </pc:cxnChg>
        <pc:cxnChg chg="add mod">
          <ac:chgData name="Dyllan Eia" userId="0baaa9bf56490a2c" providerId="LiveId" clId="{1DBE00DA-F5F5-444A-84FB-7B225CA03962}" dt="2024-03-31T08:07:56.556" v="3099" actId="1076"/>
          <ac:cxnSpMkLst>
            <pc:docMk/>
            <pc:sldMk cId="1396432152" sldId="270"/>
            <ac:cxnSpMk id="129" creationId="{04450D92-E470-5563-0F0F-DF8C63EA7188}"/>
          </ac:cxnSpMkLst>
        </pc:cxnChg>
        <pc:cxnChg chg="add mod">
          <ac:chgData name="Dyllan Eia" userId="0baaa9bf56490a2c" providerId="LiveId" clId="{1DBE00DA-F5F5-444A-84FB-7B225CA03962}" dt="2024-03-31T08:07:52.923" v="3098" actId="1076"/>
          <ac:cxnSpMkLst>
            <pc:docMk/>
            <pc:sldMk cId="1396432152" sldId="270"/>
            <ac:cxnSpMk id="132" creationId="{408E4F8A-403C-7753-19E3-B1929B9AA261}"/>
          </ac:cxnSpMkLst>
        </pc:cxnChg>
        <pc:cxnChg chg="add mod">
          <ac:chgData name="Dyllan Eia" userId="0baaa9bf56490a2c" providerId="LiveId" clId="{1DBE00DA-F5F5-444A-84FB-7B225CA03962}" dt="2024-03-31T08:08:05.173" v="3102" actId="14100"/>
          <ac:cxnSpMkLst>
            <pc:docMk/>
            <pc:sldMk cId="1396432152" sldId="270"/>
            <ac:cxnSpMk id="137" creationId="{F99EFD4A-C008-0E50-4456-6E2E15C9A898}"/>
          </ac:cxnSpMkLst>
        </pc:cxnChg>
        <pc:cxnChg chg="add mod">
          <ac:chgData name="Dyllan Eia" userId="0baaa9bf56490a2c" providerId="LiveId" clId="{1DBE00DA-F5F5-444A-84FB-7B225CA03962}" dt="2024-03-31T08:08:34.482" v="3105" actId="14100"/>
          <ac:cxnSpMkLst>
            <pc:docMk/>
            <pc:sldMk cId="1396432152" sldId="270"/>
            <ac:cxnSpMk id="140" creationId="{B1008E2A-6F0B-CFBB-6036-7959FC13ED96}"/>
          </ac:cxnSpMkLst>
        </pc:cxnChg>
        <pc:cxnChg chg="add mod">
          <ac:chgData name="Dyllan Eia" userId="0baaa9bf56490a2c" providerId="LiveId" clId="{1DBE00DA-F5F5-444A-84FB-7B225CA03962}" dt="2024-03-31T08:08:43.489" v="3108" actId="14100"/>
          <ac:cxnSpMkLst>
            <pc:docMk/>
            <pc:sldMk cId="1396432152" sldId="270"/>
            <ac:cxnSpMk id="143" creationId="{684F66BE-8680-CBAF-1049-4ECF933BBE0E}"/>
          </ac:cxnSpMkLst>
        </pc:cxnChg>
        <pc:cxnChg chg="add mod">
          <ac:chgData name="Dyllan Eia" userId="0baaa9bf56490a2c" providerId="LiveId" clId="{1DBE00DA-F5F5-444A-84FB-7B225CA03962}" dt="2024-03-31T08:17:24.879" v="3186" actId="14100"/>
          <ac:cxnSpMkLst>
            <pc:docMk/>
            <pc:sldMk cId="1396432152" sldId="270"/>
            <ac:cxnSpMk id="149" creationId="{2D84951E-A5B6-1659-7AAF-41BF63890C62}"/>
          </ac:cxnSpMkLst>
        </pc:cxnChg>
        <pc:cxnChg chg="add mod">
          <ac:chgData name="Dyllan Eia" userId="0baaa9bf56490a2c" providerId="LiveId" clId="{1DBE00DA-F5F5-444A-84FB-7B225CA03962}" dt="2024-03-31T08:17:55.452" v="3192" actId="14100"/>
          <ac:cxnSpMkLst>
            <pc:docMk/>
            <pc:sldMk cId="1396432152" sldId="270"/>
            <ac:cxnSpMk id="157" creationId="{977385B2-030A-C02E-F47B-0300EB402B12}"/>
          </ac:cxnSpMkLst>
        </pc:cxnChg>
        <pc:cxnChg chg="add del mod">
          <ac:chgData name="Dyllan Eia" userId="0baaa9bf56490a2c" providerId="LiveId" clId="{1DBE00DA-F5F5-444A-84FB-7B225CA03962}" dt="2024-03-31T08:18:39.016" v="3197" actId="478"/>
          <ac:cxnSpMkLst>
            <pc:docMk/>
            <pc:sldMk cId="1396432152" sldId="270"/>
            <ac:cxnSpMk id="160" creationId="{48EACDB6-9735-1D20-05C3-697530938410}"/>
          </ac:cxnSpMkLst>
        </pc:cxnChg>
        <pc:cxnChg chg="add mod">
          <ac:chgData name="Dyllan Eia" userId="0baaa9bf56490a2c" providerId="LiveId" clId="{1DBE00DA-F5F5-444A-84FB-7B225CA03962}" dt="2024-03-31T08:18:52.279" v="3201" actId="14100"/>
          <ac:cxnSpMkLst>
            <pc:docMk/>
            <pc:sldMk cId="1396432152" sldId="270"/>
            <ac:cxnSpMk id="163" creationId="{F549BDBE-CD63-C2D7-B5CA-0E3623DF2CFB}"/>
          </ac:cxnSpMkLst>
        </pc:cxnChg>
      </pc:sldChg>
      <pc:sldChg chg="add del">
        <pc:chgData name="Dyllan Eia" userId="0baaa9bf56490a2c" providerId="LiveId" clId="{1DBE00DA-F5F5-444A-84FB-7B225CA03962}" dt="2024-04-01T07:00:25.646" v="5265" actId="47"/>
        <pc:sldMkLst>
          <pc:docMk/>
          <pc:sldMk cId="674634085" sldId="282"/>
        </pc:sldMkLst>
      </pc:sldChg>
      <pc:sldChg chg="addSp delSp modSp add mod">
        <pc:chgData name="Dyllan Eia" userId="0baaa9bf56490a2c" providerId="LiveId" clId="{1DBE00DA-F5F5-444A-84FB-7B225CA03962}" dt="2024-04-01T06:09:05.038" v="4161" actId="478"/>
        <pc:sldMkLst>
          <pc:docMk/>
          <pc:sldMk cId="1788325137" sldId="283"/>
        </pc:sldMkLst>
        <pc:spChg chg="mod">
          <ac:chgData name="Dyllan Eia" userId="0baaa9bf56490a2c" providerId="LiveId" clId="{1DBE00DA-F5F5-444A-84FB-7B225CA03962}" dt="2024-03-31T08:12:06.133" v="3173"/>
          <ac:spMkLst>
            <pc:docMk/>
            <pc:sldMk cId="1788325137" sldId="283"/>
            <ac:spMk id="2" creationId="{2835FC2C-FB13-2B17-B81D-28EA5670C5AC}"/>
          </ac:spMkLst>
        </pc:spChg>
        <pc:spChg chg="del">
          <ac:chgData name="Dyllan Eia" userId="0baaa9bf56490a2c" providerId="LiveId" clId="{1DBE00DA-F5F5-444A-84FB-7B225CA03962}" dt="2024-03-31T08:23:25.952" v="3227" actId="478"/>
          <ac:spMkLst>
            <pc:docMk/>
            <pc:sldMk cId="1788325137" sldId="283"/>
            <ac:spMk id="4" creationId="{05985D08-0852-6573-EFE6-EB0176B68524}"/>
          </ac:spMkLst>
        </pc:spChg>
        <pc:spChg chg="add mod">
          <ac:chgData name="Dyllan Eia" userId="0baaa9bf56490a2c" providerId="LiveId" clId="{1DBE00DA-F5F5-444A-84FB-7B225CA03962}" dt="2024-03-31T09:10:01.395" v="4084" actId="1076"/>
          <ac:spMkLst>
            <pc:docMk/>
            <pc:sldMk cId="1788325137" sldId="283"/>
            <ac:spMk id="7" creationId="{CD7E58B7-CD4A-2203-2E50-63B5399D874E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8" creationId="{6D166995-6267-6F69-4874-ADEA34B1846C}"/>
          </ac:spMkLst>
        </pc:spChg>
        <pc:spChg chg="add del mod">
          <ac:chgData name="Dyllan Eia" userId="0baaa9bf56490a2c" providerId="LiveId" clId="{1DBE00DA-F5F5-444A-84FB-7B225CA03962}" dt="2024-04-01T06:09:05.038" v="4161" actId="478"/>
          <ac:spMkLst>
            <pc:docMk/>
            <pc:sldMk cId="1788325137" sldId="283"/>
            <ac:spMk id="10" creationId="{B538BFF1-113F-D916-1E27-F317C23B45A8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12" creationId="{F6DD5C5B-AA7C-8729-21FB-0A9A0AD036D1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14" creationId="{ADB37BC1-A15E-C2E4-EDB3-E759B2D73689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20" creationId="{C7FA422E-42CB-1C1B-EB85-8A8985C8D155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21" creationId="{977FB9DB-3625-EBB9-9EAE-9FC06497ADE2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23" creationId="{E6837912-B57B-7AFA-D940-15413A0776FE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27" creationId="{2283BF2F-6DEF-D035-4584-DACF9A57D587}"/>
          </ac:spMkLst>
        </pc:spChg>
        <pc:spChg chg="del">
          <ac:chgData name="Dyllan Eia" userId="0baaa9bf56490a2c" providerId="LiveId" clId="{1DBE00DA-F5F5-444A-84FB-7B225CA03962}" dt="2024-03-31T08:14:36.757" v="3175" actId="478"/>
          <ac:spMkLst>
            <pc:docMk/>
            <pc:sldMk cId="1788325137" sldId="283"/>
            <ac:spMk id="28" creationId="{AEB4D158-0122-B275-C209-A87C8D9B5731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29" creationId="{20CD51F0-75D9-2A4E-0EEB-AB18E4168C6F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31" creationId="{66E4BD98-70E0-E125-00C4-51EC1C042729}"/>
          </ac:spMkLst>
        </pc:spChg>
        <pc:spChg chg="del">
          <ac:chgData name="Dyllan Eia" userId="0baaa9bf56490a2c" providerId="LiveId" clId="{1DBE00DA-F5F5-444A-84FB-7B225CA03962}" dt="2024-03-31T08:14:36.757" v="3175" actId="478"/>
          <ac:spMkLst>
            <pc:docMk/>
            <pc:sldMk cId="1788325137" sldId="283"/>
            <ac:spMk id="32" creationId="{A771298A-BAE7-043C-B048-E1E87CC54A82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33" creationId="{A6C84C5C-F093-6C43-5193-C7C392121308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34" creationId="{E571203E-84FD-CEF5-4E96-D682EDF2A7F6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36" creationId="{BAA7DF92-2A65-E4D0-E53D-0713FB0A687D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37" creationId="{A7928C18-E085-8F8B-42E7-B9CA51E463A3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40" creationId="{7B371895-C34E-765E-37DC-DDBD0E8EA4DB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66" creationId="{70C110D1-F0B0-D2D0-7B06-F2A647EDFFCC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70" creationId="{88F85B33-7872-61BA-F6D3-94C0B1F886F5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71" creationId="{EAC5AD83-71B0-8205-CC34-95C366E8A719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79" creationId="{A988EA8E-A054-AA2C-2FB5-B4851EA6CCD8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80" creationId="{CABCE0F3-CFFA-7EC9-26AB-AC391ED6D8A2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81" creationId="{BD4DE479-22C3-D0E0-CCDD-50D24FF13DEA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82" creationId="{421E11EC-DC07-747F-D665-D826D7F8C5D3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83" creationId="{76F12F34-FD62-AD2F-0F37-0A10B1F59F4C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84" creationId="{200226CC-3046-2690-ED1F-A170333C22C1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88" creationId="{9073F1FD-CE0B-2483-89DB-916C24B70BA9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89" creationId="{40CFE434-70B0-C6B3-811B-EE032FD6B9C8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90" creationId="{062ECBE4-07CD-EB7D-3966-84BDA84608A6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92" creationId="{A0A3F25B-00E0-08D9-3083-5689D973B442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93" creationId="{62CE3549-BE43-D5DF-F218-A7F9FCA4D744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94" creationId="{53D340E7-F1A2-F09D-C7B5-E0421E2B6B77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95" creationId="{EEDAC073-D150-4A5E-2931-BD0FE3E6217D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96" creationId="{E4E0F02B-A887-6534-CA3E-F6CA2DDD1F5C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97" creationId="{550F3C93-6E77-20A6-C67D-B448DF4AD23E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98" creationId="{A987E2D5-A417-2EB4-8D63-9E9D21A801FB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100" creationId="{9E561424-F389-DA28-6504-63375E2A78BD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101" creationId="{504E235F-9186-DEAF-3C2A-AD9B197EA07A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102" creationId="{9C228DD5-0B9F-4202-06DF-84746237941F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103" creationId="{ABA3F966-3855-D729-CFF3-5CC1EEA1EFD2}"/>
          </ac:spMkLst>
        </pc:spChg>
        <pc:spChg chg="del">
          <ac:chgData name="Dyllan Eia" userId="0baaa9bf56490a2c" providerId="LiveId" clId="{1DBE00DA-F5F5-444A-84FB-7B225CA03962}" dt="2024-03-31T08:14:33.960" v="3174" actId="478"/>
          <ac:spMkLst>
            <pc:docMk/>
            <pc:sldMk cId="1788325137" sldId="283"/>
            <ac:spMk id="148" creationId="{1236AE1C-7428-E0E6-CF3A-D60F0FED58B5}"/>
          </ac:spMkLst>
        </pc:spChg>
        <pc:grpChg chg="del">
          <ac:chgData name="Dyllan Eia" userId="0baaa9bf56490a2c" providerId="LiveId" clId="{1DBE00DA-F5F5-444A-84FB-7B225CA03962}" dt="2024-03-31T08:14:33.960" v="3174" actId="478"/>
          <ac:grpSpMkLst>
            <pc:docMk/>
            <pc:sldMk cId="1788325137" sldId="283"/>
            <ac:grpSpMk id="69" creationId="{FFA1DE8C-DF38-0E52-4408-B08E38BEF910}"/>
          </ac:grpSpMkLst>
        </pc:grpChg>
        <pc:picChg chg="add mod">
          <ac:chgData name="Dyllan Eia" userId="0baaa9bf56490a2c" providerId="LiveId" clId="{1DBE00DA-F5F5-444A-84FB-7B225CA03962}" dt="2024-03-31T08:30:10.140" v="3231" actId="1076"/>
          <ac:picMkLst>
            <pc:docMk/>
            <pc:sldMk cId="1788325137" sldId="283"/>
            <ac:picMk id="6" creationId="{A8719EA8-E6BB-FA22-5453-7629C3118367}"/>
          </ac:picMkLst>
        </pc:picChg>
        <pc:picChg chg="del">
          <ac:chgData name="Dyllan Eia" userId="0baaa9bf56490a2c" providerId="LiveId" clId="{1DBE00DA-F5F5-444A-84FB-7B225CA03962}" dt="2024-03-31T08:14:33.960" v="3174" actId="478"/>
          <ac:picMkLst>
            <pc:docMk/>
            <pc:sldMk cId="1788325137" sldId="283"/>
            <ac:picMk id="39" creationId="{2D8C95CC-2D00-7365-296F-BB2EDD1A3452}"/>
          </ac:picMkLst>
        </pc:picChg>
        <pc:cxnChg chg="del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6" creationId="{4F5E456F-067F-C2B5-CF03-47D4CF49F735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05" creationId="{BBFBF403-6A28-E06E-D148-2FE285FA488E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06" creationId="{2D88AFC2-EC56-8E44-0BE6-3AC8DDF83058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09" creationId="{C67718BD-540E-145D-D1E6-91D8886FFA31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15" creationId="{52755A38-0EB4-B964-F56F-FF8E9359705A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18" creationId="{E744FCA9-E455-3ACE-C5AE-D04E53908162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23" creationId="{75A08B9C-F4AB-D814-AF51-188681838CE5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26" creationId="{04B3D826-8505-2248-01D2-2699EF439135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29" creationId="{04450D92-E470-5563-0F0F-DF8C63EA7188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32" creationId="{408E4F8A-403C-7753-19E3-B1929B9AA261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37" creationId="{F99EFD4A-C008-0E50-4456-6E2E15C9A898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40" creationId="{B1008E2A-6F0B-CFBB-6036-7959FC13ED96}"/>
          </ac:cxnSpMkLst>
        </pc:cxnChg>
        <pc:cxnChg chg="del mod">
          <ac:chgData name="Dyllan Eia" userId="0baaa9bf56490a2c" providerId="LiveId" clId="{1DBE00DA-F5F5-444A-84FB-7B225CA03962}" dt="2024-03-31T08:14:33.960" v="3174" actId="478"/>
          <ac:cxnSpMkLst>
            <pc:docMk/>
            <pc:sldMk cId="1788325137" sldId="283"/>
            <ac:cxnSpMk id="143" creationId="{684F66BE-8680-CBAF-1049-4ECF933BBE0E}"/>
          </ac:cxnSpMkLst>
        </pc:cxnChg>
      </pc:sldChg>
      <pc:sldChg chg="addSp delSp modSp add mod">
        <pc:chgData name="Dyllan Eia" userId="0baaa9bf56490a2c" providerId="LiveId" clId="{1DBE00DA-F5F5-444A-84FB-7B225CA03962}" dt="2024-03-31T09:07:11.547" v="3965" actId="1038"/>
        <pc:sldMkLst>
          <pc:docMk/>
          <pc:sldMk cId="451135192" sldId="284"/>
        </pc:sldMkLst>
        <pc:spChg chg="add mod">
          <ac:chgData name="Dyllan Eia" userId="0baaa9bf56490a2c" providerId="LiveId" clId="{1DBE00DA-F5F5-444A-84FB-7B225CA03962}" dt="2024-03-31T08:52:51.233" v="3685" actId="20577"/>
          <ac:spMkLst>
            <pc:docMk/>
            <pc:sldMk cId="451135192" sldId="284"/>
            <ac:spMk id="3" creationId="{708541FA-BECF-2A38-2F91-2DB2E1FB4188}"/>
          </ac:spMkLst>
        </pc:spChg>
        <pc:spChg chg="add del mod">
          <ac:chgData name="Dyllan Eia" userId="0baaa9bf56490a2c" providerId="LiveId" clId="{1DBE00DA-F5F5-444A-84FB-7B225CA03962}" dt="2024-03-31T08:51:36.463" v="3665" actId="478"/>
          <ac:spMkLst>
            <pc:docMk/>
            <pc:sldMk cId="451135192" sldId="284"/>
            <ac:spMk id="4" creationId="{36EA63DF-C909-D383-2955-DA983BCCA2D9}"/>
          </ac:spMkLst>
        </pc:spChg>
        <pc:spChg chg="del">
          <ac:chgData name="Dyllan Eia" userId="0baaa9bf56490a2c" providerId="LiveId" clId="{1DBE00DA-F5F5-444A-84FB-7B225CA03962}" dt="2024-03-31T08:49:28.712" v="3592" actId="478"/>
          <ac:spMkLst>
            <pc:docMk/>
            <pc:sldMk cId="451135192" sldId="284"/>
            <ac:spMk id="7" creationId="{CD7E58B7-CD4A-2203-2E50-63B5399D874E}"/>
          </ac:spMkLst>
        </pc:spChg>
        <pc:spChg chg="add mod">
          <ac:chgData name="Dyllan Eia" userId="0baaa9bf56490a2c" providerId="LiveId" clId="{1DBE00DA-F5F5-444A-84FB-7B225CA03962}" dt="2024-03-31T08:52:35.279" v="3681" actId="1076"/>
          <ac:spMkLst>
            <pc:docMk/>
            <pc:sldMk cId="451135192" sldId="284"/>
            <ac:spMk id="8" creationId="{B0200511-A654-DE06-F7CF-B4835C8AE1F8}"/>
          </ac:spMkLst>
        </pc:spChg>
        <pc:spChg chg="mod">
          <ac:chgData name="Dyllan Eia" userId="0baaa9bf56490a2c" providerId="LiveId" clId="{1DBE00DA-F5F5-444A-84FB-7B225CA03962}" dt="2024-03-31T09:02:35.046" v="3748"/>
          <ac:spMkLst>
            <pc:docMk/>
            <pc:sldMk cId="451135192" sldId="284"/>
            <ac:spMk id="10" creationId="{B538BFF1-113F-D916-1E27-F317C23B45A8}"/>
          </ac:spMkLst>
        </pc:spChg>
        <pc:spChg chg="add mod ord">
          <ac:chgData name="Dyllan Eia" userId="0baaa9bf56490a2c" providerId="LiveId" clId="{1DBE00DA-F5F5-444A-84FB-7B225CA03962}" dt="2024-03-31T08:56:44.396" v="3696" actId="14100"/>
          <ac:spMkLst>
            <pc:docMk/>
            <pc:sldMk cId="451135192" sldId="284"/>
            <ac:spMk id="13" creationId="{9128DA6E-DD17-E6CC-E1C0-97D746629B52}"/>
          </ac:spMkLst>
        </pc:spChg>
        <pc:spChg chg="add mod">
          <ac:chgData name="Dyllan Eia" userId="0baaa9bf56490a2c" providerId="LiveId" clId="{1DBE00DA-F5F5-444A-84FB-7B225CA03962}" dt="2024-03-31T09:00:42.623" v="3709" actId="1076"/>
          <ac:spMkLst>
            <pc:docMk/>
            <pc:sldMk cId="451135192" sldId="284"/>
            <ac:spMk id="14" creationId="{C3CAD33D-FD82-46A2-1155-916440949669}"/>
          </ac:spMkLst>
        </pc:spChg>
        <pc:spChg chg="add mod">
          <ac:chgData name="Dyllan Eia" userId="0baaa9bf56490a2c" providerId="LiveId" clId="{1DBE00DA-F5F5-444A-84FB-7B225CA03962}" dt="2024-03-31T09:06:42.045" v="3908" actId="1037"/>
          <ac:spMkLst>
            <pc:docMk/>
            <pc:sldMk cId="451135192" sldId="284"/>
            <ac:spMk id="15" creationId="{C939F363-23B2-5926-44A7-59E3671E8CD2}"/>
          </ac:spMkLst>
        </pc:spChg>
        <pc:spChg chg="add mod">
          <ac:chgData name="Dyllan Eia" userId="0baaa9bf56490a2c" providerId="LiveId" clId="{1DBE00DA-F5F5-444A-84FB-7B225CA03962}" dt="2024-03-31T09:06:42.045" v="3908" actId="1037"/>
          <ac:spMkLst>
            <pc:docMk/>
            <pc:sldMk cId="451135192" sldId="284"/>
            <ac:spMk id="16" creationId="{09E7D588-F510-52CD-017C-0F943E16971D}"/>
          </ac:spMkLst>
        </pc:spChg>
        <pc:spChg chg="add mod">
          <ac:chgData name="Dyllan Eia" userId="0baaa9bf56490a2c" providerId="LiveId" clId="{1DBE00DA-F5F5-444A-84FB-7B225CA03962}" dt="2024-03-31T09:06:42.045" v="3908" actId="1037"/>
          <ac:spMkLst>
            <pc:docMk/>
            <pc:sldMk cId="451135192" sldId="284"/>
            <ac:spMk id="17" creationId="{F10606D9-9750-D1B8-F19F-04BC5C002AD1}"/>
          </ac:spMkLst>
        </pc:spChg>
        <pc:spChg chg="add mod">
          <ac:chgData name="Dyllan Eia" userId="0baaa9bf56490a2c" providerId="LiveId" clId="{1DBE00DA-F5F5-444A-84FB-7B225CA03962}" dt="2024-03-31T09:06:42.045" v="3908" actId="1037"/>
          <ac:spMkLst>
            <pc:docMk/>
            <pc:sldMk cId="451135192" sldId="284"/>
            <ac:spMk id="18" creationId="{07A561C7-0DEE-6932-866E-C6FC33B60D5E}"/>
          </ac:spMkLst>
        </pc:spChg>
        <pc:spChg chg="add mod">
          <ac:chgData name="Dyllan Eia" userId="0baaa9bf56490a2c" providerId="LiveId" clId="{1DBE00DA-F5F5-444A-84FB-7B225CA03962}" dt="2024-03-31T09:06:42.045" v="3908" actId="1037"/>
          <ac:spMkLst>
            <pc:docMk/>
            <pc:sldMk cId="451135192" sldId="284"/>
            <ac:spMk id="21" creationId="{53BFF084-0CF5-E088-9C35-050606587BBA}"/>
          </ac:spMkLst>
        </pc:spChg>
        <pc:spChg chg="add mod">
          <ac:chgData name="Dyllan Eia" userId="0baaa9bf56490a2c" providerId="LiveId" clId="{1DBE00DA-F5F5-444A-84FB-7B225CA03962}" dt="2024-03-31T09:06:47.161" v="3918" actId="1037"/>
          <ac:spMkLst>
            <pc:docMk/>
            <pc:sldMk cId="451135192" sldId="284"/>
            <ac:spMk id="22" creationId="{96A639DA-C15D-2A72-6E7A-2961345BE9DE}"/>
          </ac:spMkLst>
        </pc:spChg>
        <pc:spChg chg="add mod">
          <ac:chgData name="Dyllan Eia" userId="0baaa9bf56490a2c" providerId="LiveId" clId="{1DBE00DA-F5F5-444A-84FB-7B225CA03962}" dt="2024-03-31T09:06:47.161" v="3918" actId="1037"/>
          <ac:spMkLst>
            <pc:docMk/>
            <pc:sldMk cId="451135192" sldId="284"/>
            <ac:spMk id="23" creationId="{E4F41487-439C-7EB6-A097-F060783124E9}"/>
          </ac:spMkLst>
        </pc:spChg>
        <pc:spChg chg="add del mod">
          <ac:chgData name="Dyllan Eia" userId="0baaa9bf56490a2c" providerId="LiveId" clId="{1DBE00DA-F5F5-444A-84FB-7B225CA03962}" dt="2024-03-31T09:03:25.128" v="3762" actId="478"/>
          <ac:spMkLst>
            <pc:docMk/>
            <pc:sldMk cId="451135192" sldId="284"/>
            <ac:spMk id="24" creationId="{BDC7CE40-8910-2100-215E-A0176A856DF3}"/>
          </ac:spMkLst>
        </pc:spChg>
        <pc:spChg chg="add del mod">
          <ac:chgData name="Dyllan Eia" userId="0baaa9bf56490a2c" providerId="LiveId" clId="{1DBE00DA-F5F5-444A-84FB-7B225CA03962}" dt="2024-03-31T09:03:29.273" v="3765" actId="478"/>
          <ac:spMkLst>
            <pc:docMk/>
            <pc:sldMk cId="451135192" sldId="284"/>
            <ac:spMk id="25" creationId="{BD3B405C-636F-00F5-B9DB-31C97E4AC89B}"/>
          </ac:spMkLst>
        </pc:spChg>
        <pc:spChg chg="add mod">
          <ac:chgData name="Dyllan Eia" userId="0baaa9bf56490a2c" providerId="LiveId" clId="{1DBE00DA-F5F5-444A-84FB-7B225CA03962}" dt="2024-03-31T09:06:47.161" v="3918" actId="1037"/>
          <ac:spMkLst>
            <pc:docMk/>
            <pc:sldMk cId="451135192" sldId="284"/>
            <ac:spMk id="28" creationId="{CC481C2D-C510-28D8-F016-D6BC39B0B620}"/>
          </ac:spMkLst>
        </pc:spChg>
        <pc:spChg chg="add mod">
          <ac:chgData name="Dyllan Eia" userId="0baaa9bf56490a2c" providerId="LiveId" clId="{1DBE00DA-F5F5-444A-84FB-7B225CA03962}" dt="2024-03-31T09:07:04.935" v="3956" actId="14100"/>
          <ac:spMkLst>
            <pc:docMk/>
            <pc:sldMk cId="451135192" sldId="284"/>
            <ac:spMk id="29" creationId="{32DA4DE4-3FF9-5DFD-16C9-1EC0F7F79AE8}"/>
          </ac:spMkLst>
        </pc:spChg>
        <pc:spChg chg="add mod">
          <ac:chgData name="Dyllan Eia" userId="0baaa9bf56490a2c" providerId="LiveId" clId="{1DBE00DA-F5F5-444A-84FB-7B225CA03962}" dt="2024-03-31T09:07:00.413" v="3955" actId="1037"/>
          <ac:spMkLst>
            <pc:docMk/>
            <pc:sldMk cId="451135192" sldId="284"/>
            <ac:spMk id="30" creationId="{BC3FD843-196B-7E71-CA4F-E576B69BB928}"/>
          </ac:spMkLst>
        </pc:spChg>
        <pc:spChg chg="add mod">
          <ac:chgData name="Dyllan Eia" userId="0baaa9bf56490a2c" providerId="LiveId" clId="{1DBE00DA-F5F5-444A-84FB-7B225CA03962}" dt="2024-03-31T09:07:11.547" v="3965" actId="1038"/>
          <ac:spMkLst>
            <pc:docMk/>
            <pc:sldMk cId="451135192" sldId="284"/>
            <ac:spMk id="31" creationId="{6903447A-C89E-0C1F-B723-6735A32E8957}"/>
          </ac:spMkLst>
        </pc:spChg>
        <pc:picChg chg="mod">
          <ac:chgData name="Dyllan Eia" userId="0baaa9bf56490a2c" providerId="LiveId" clId="{1DBE00DA-F5F5-444A-84FB-7B225CA03962}" dt="2024-03-31T09:03:26.970" v="3764" actId="1076"/>
          <ac:picMkLst>
            <pc:docMk/>
            <pc:sldMk cId="451135192" sldId="284"/>
            <ac:picMk id="6" creationId="{A8719EA8-E6BB-FA22-5453-7629C3118367}"/>
          </ac:picMkLst>
        </pc:picChg>
        <pc:cxnChg chg="add mod">
          <ac:chgData name="Dyllan Eia" userId="0baaa9bf56490a2c" providerId="LiveId" clId="{1DBE00DA-F5F5-444A-84FB-7B225CA03962}" dt="2024-03-31T08:52:35.279" v="3681" actId="1076"/>
          <ac:cxnSpMkLst>
            <pc:docMk/>
            <pc:sldMk cId="451135192" sldId="284"/>
            <ac:cxnSpMk id="11" creationId="{1A92957A-CE06-0FFE-71EC-87ACEA01F364}"/>
          </ac:cxnSpMkLst>
        </pc:cxnChg>
        <pc:cxnChg chg="add mod">
          <ac:chgData name="Dyllan Eia" userId="0baaa9bf56490a2c" providerId="LiveId" clId="{1DBE00DA-F5F5-444A-84FB-7B225CA03962}" dt="2024-03-31T08:52:35.279" v="3681" actId="1076"/>
          <ac:cxnSpMkLst>
            <pc:docMk/>
            <pc:sldMk cId="451135192" sldId="284"/>
            <ac:cxnSpMk id="12" creationId="{7EF8893E-A41E-78B3-8093-EB0463AFF868}"/>
          </ac:cxnSpMkLst>
        </pc:cxnChg>
        <pc:cxnChg chg="add mod">
          <ac:chgData name="Dyllan Eia" userId="0baaa9bf56490a2c" providerId="LiveId" clId="{1DBE00DA-F5F5-444A-84FB-7B225CA03962}" dt="2024-03-31T09:06:42.045" v="3908" actId="1037"/>
          <ac:cxnSpMkLst>
            <pc:docMk/>
            <pc:sldMk cId="451135192" sldId="284"/>
            <ac:cxnSpMk id="19" creationId="{085F40D1-DC19-A112-4532-18DA147CE88D}"/>
          </ac:cxnSpMkLst>
        </pc:cxnChg>
        <pc:cxnChg chg="add mod">
          <ac:chgData name="Dyllan Eia" userId="0baaa9bf56490a2c" providerId="LiveId" clId="{1DBE00DA-F5F5-444A-84FB-7B225CA03962}" dt="2024-03-31T09:06:42.045" v="3908" actId="1037"/>
          <ac:cxnSpMkLst>
            <pc:docMk/>
            <pc:sldMk cId="451135192" sldId="284"/>
            <ac:cxnSpMk id="20" creationId="{F84B6CF5-B678-9DFC-01F0-98ED470A02B1}"/>
          </ac:cxnSpMkLst>
        </pc:cxnChg>
        <pc:cxnChg chg="add del mod">
          <ac:chgData name="Dyllan Eia" userId="0baaa9bf56490a2c" providerId="LiveId" clId="{1DBE00DA-F5F5-444A-84FB-7B225CA03962}" dt="2024-03-31T09:03:29.273" v="3765" actId="478"/>
          <ac:cxnSpMkLst>
            <pc:docMk/>
            <pc:sldMk cId="451135192" sldId="284"/>
            <ac:cxnSpMk id="26" creationId="{A0AFD0B7-DC8E-BB90-C145-E294EA0A6F51}"/>
          </ac:cxnSpMkLst>
        </pc:cxnChg>
        <pc:cxnChg chg="add del mod">
          <ac:chgData name="Dyllan Eia" userId="0baaa9bf56490a2c" providerId="LiveId" clId="{1DBE00DA-F5F5-444A-84FB-7B225CA03962}" dt="2024-03-31T09:03:29.273" v="3765" actId="478"/>
          <ac:cxnSpMkLst>
            <pc:docMk/>
            <pc:sldMk cId="451135192" sldId="284"/>
            <ac:cxnSpMk id="27" creationId="{697B9E08-9E1B-BEB3-EF46-038F8C81736A}"/>
          </ac:cxnSpMkLst>
        </pc:cxnChg>
      </pc:sldChg>
      <pc:sldChg chg="addSp delSp modSp add mod">
        <pc:chgData name="Dyllan Eia" userId="0baaa9bf56490a2c" providerId="LiveId" clId="{1DBE00DA-F5F5-444A-84FB-7B225CA03962}" dt="2024-04-01T06:44:49.852" v="4575" actId="22"/>
        <pc:sldMkLst>
          <pc:docMk/>
          <pc:sldMk cId="3551905070" sldId="285"/>
        </pc:sldMkLst>
        <pc:spChg chg="mod">
          <ac:chgData name="Dyllan Eia" userId="0baaa9bf56490a2c" providerId="LiveId" clId="{1DBE00DA-F5F5-444A-84FB-7B225CA03962}" dt="2024-03-31T09:34:06.876" v="4098"/>
          <ac:spMkLst>
            <pc:docMk/>
            <pc:sldMk cId="3551905070" sldId="285"/>
            <ac:spMk id="2" creationId="{2835FC2C-FB13-2B17-B81D-28EA5670C5AC}"/>
          </ac:spMkLst>
        </pc:spChg>
        <pc:spChg chg="add mod">
          <ac:chgData name="Dyllan Eia" userId="0baaa9bf56490a2c" providerId="LiveId" clId="{1DBE00DA-F5F5-444A-84FB-7B225CA03962}" dt="2024-04-01T06:30:13.512" v="4557" actId="14100"/>
          <ac:spMkLst>
            <pc:docMk/>
            <pc:sldMk cId="3551905070" sldId="285"/>
            <ac:spMk id="3" creationId="{DE2E2E69-DC4D-D392-DAFE-043972EC40A5}"/>
          </ac:spMkLst>
        </pc:spChg>
        <pc:spChg chg="ord">
          <ac:chgData name="Dyllan Eia" userId="0baaa9bf56490a2c" providerId="LiveId" clId="{1DBE00DA-F5F5-444A-84FB-7B225CA03962}" dt="2024-04-01T06:43:00.295" v="4573" actId="166"/>
          <ac:spMkLst>
            <pc:docMk/>
            <pc:sldMk cId="3551905070" sldId="285"/>
            <ac:spMk id="5" creationId="{AE7389A5-8779-9481-0821-0BFB6C013B68}"/>
          </ac:spMkLst>
        </pc:spChg>
        <pc:spChg chg="add del">
          <ac:chgData name="Dyllan Eia" userId="0baaa9bf56490a2c" providerId="LiveId" clId="{1DBE00DA-F5F5-444A-84FB-7B225CA03962}" dt="2024-04-01T06:44:49.852" v="4575" actId="22"/>
          <ac:spMkLst>
            <pc:docMk/>
            <pc:sldMk cId="3551905070" sldId="285"/>
            <ac:spMk id="7" creationId="{4336CE5C-8392-4125-1C41-D8EA6C8FCC61}"/>
          </ac:spMkLst>
        </pc:spChg>
        <pc:spChg chg="del">
          <ac:chgData name="Dyllan Eia" userId="0baaa9bf56490a2c" providerId="LiveId" clId="{1DBE00DA-F5F5-444A-84FB-7B225CA03962}" dt="2024-03-31T09:33:44.464" v="4094" actId="478"/>
          <ac:spMkLst>
            <pc:docMk/>
            <pc:sldMk cId="3551905070" sldId="285"/>
            <ac:spMk id="7" creationId="{CD7E58B7-CD4A-2203-2E50-63B5399D874E}"/>
          </ac:spMkLst>
        </pc:spChg>
        <pc:spChg chg="del mod">
          <ac:chgData name="Dyllan Eia" userId="0baaa9bf56490a2c" providerId="LiveId" clId="{1DBE00DA-F5F5-444A-84FB-7B225CA03962}" dt="2024-03-31T09:33:27.318" v="4090" actId="478"/>
          <ac:spMkLst>
            <pc:docMk/>
            <pc:sldMk cId="3551905070" sldId="285"/>
            <ac:spMk id="10" creationId="{B538BFF1-113F-D916-1E27-F317C23B45A8}"/>
          </ac:spMkLst>
        </pc:spChg>
        <pc:picChg chg="add mod">
          <ac:chgData name="Dyllan Eia" userId="0baaa9bf56490a2c" providerId="LiveId" clId="{1DBE00DA-F5F5-444A-84FB-7B225CA03962}" dt="2024-04-01T06:30:18.689" v="4572" actId="1035"/>
          <ac:picMkLst>
            <pc:docMk/>
            <pc:sldMk cId="3551905070" sldId="285"/>
            <ac:picMk id="4" creationId="{804C98B0-8B03-2F9E-87B6-1F5F2136330F}"/>
          </ac:picMkLst>
        </pc:picChg>
        <pc:picChg chg="del">
          <ac:chgData name="Dyllan Eia" userId="0baaa9bf56490a2c" providerId="LiveId" clId="{1DBE00DA-F5F5-444A-84FB-7B225CA03962}" dt="2024-03-31T09:33:23.940" v="4088" actId="478"/>
          <ac:picMkLst>
            <pc:docMk/>
            <pc:sldMk cId="3551905070" sldId="285"/>
            <ac:picMk id="6" creationId="{A8719EA8-E6BB-FA22-5453-7629C3118367}"/>
          </ac:picMkLst>
        </pc:picChg>
      </pc:sldChg>
      <pc:sldChg chg="modSp add mod">
        <pc:chgData name="Dyllan Eia" userId="0baaa9bf56490a2c" providerId="LiveId" clId="{1DBE00DA-F5F5-444A-84FB-7B225CA03962}" dt="2024-04-01T06:49:15.301" v="4799" actId="20577"/>
        <pc:sldMkLst>
          <pc:docMk/>
          <pc:sldMk cId="3274422187" sldId="286"/>
        </pc:sldMkLst>
        <pc:spChg chg="mod">
          <ac:chgData name="Dyllan Eia" userId="0baaa9bf56490a2c" providerId="LiveId" clId="{1DBE00DA-F5F5-444A-84FB-7B225CA03962}" dt="2024-04-01T06:49:15.301" v="4799" actId="20577"/>
          <ac:spMkLst>
            <pc:docMk/>
            <pc:sldMk cId="3274422187" sldId="286"/>
            <ac:spMk id="3" creationId="{DE2E2E69-DC4D-D392-DAFE-043972EC40A5}"/>
          </ac:spMkLst>
        </pc:spChg>
      </pc:sldChg>
      <pc:sldChg chg="addSp delSp modSp add mod">
        <pc:chgData name="Dyllan Eia" userId="0baaa9bf56490a2c" providerId="LiveId" clId="{1DBE00DA-F5F5-444A-84FB-7B225CA03962}" dt="2024-04-01T07:30:44.315" v="5832" actId="22"/>
        <pc:sldMkLst>
          <pc:docMk/>
          <pc:sldMk cId="4209834998" sldId="287"/>
        </pc:sldMkLst>
        <pc:spChg chg="mod ord">
          <ac:chgData name="Dyllan Eia" userId="0baaa9bf56490a2c" providerId="LiveId" clId="{1DBE00DA-F5F5-444A-84FB-7B225CA03962}" dt="2024-04-01T07:26:58.288" v="5826" actId="14100"/>
          <ac:spMkLst>
            <pc:docMk/>
            <pc:sldMk cId="4209834998" sldId="287"/>
            <ac:spMk id="3" creationId="{DE2E2E69-DC4D-D392-DAFE-043972EC40A5}"/>
          </ac:spMkLst>
        </pc:spChg>
        <pc:spChg chg="ord">
          <ac:chgData name="Dyllan Eia" userId="0baaa9bf56490a2c" providerId="LiveId" clId="{1DBE00DA-F5F5-444A-84FB-7B225CA03962}" dt="2024-04-01T07:27:06.244" v="5830" actId="166"/>
          <ac:spMkLst>
            <pc:docMk/>
            <pc:sldMk cId="4209834998" sldId="287"/>
            <ac:spMk id="5" creationId="{AE7389A5-8779-9481-0821-0BFB6C013B68}"/>
          </ac:spMkLst>
        </pc:spChg>
        <pc:spChg chg="add mod">
          <ac:chgData name="Dyllan Eia" userId="0baaa9bf56490a2c" providerId="LiveId" clId="{1DBE00DA-F5F5-444A-84FB-7B225CA03962}" dt="2024-04-01T07:23:41.815" v="5821" actId="20577"/>
          <ac:spMkLst>
            <pc:docMk/>
            <pc:sldMk cId="4209834998" sldId="287"/>
            <ac:spMk id="8" creationId="{5072D83A-817D-E888-E393-C27E41E7603D}"/>
          </ac:spMkLst>
        </pc:spChg>
        <pc:spChg chg="add">
          <ac:chgData name="Dyllan Eia" userId="0baaa9bf56490a2c" providerId="LiveId" clId="{1DBE00DA-F5F5-444A-84FB-7B225CA03962}" dt="2024-04-01T07:17:04.047" v="5752"/>
          <ac:spMkLst>
            <pc:docMk/>
            <pc:sldMk cId="4209834998" sldId="287"/>
            <ac:spMk id="9" creationId="{8FBE899D-474D-113D-A0ED-E4DE8F992EBE}"/>
          </ac:spMkLst>
        </pc:spChg>
        <pc:spChg chg="add del">
          <ac:chgData name="Dyllan Eia" userId="0baaa9bf56490a2c" providerId="LiveId" clId="{1DBE00DA-F5F5-444A-84FB-7B225CA03962}" dt="2024-04-01T07:30:44.315" v="5832" actId="22"/>
          <ac:spMkLst>
            <pc:docMk/>
            <pc:sldMk cId="4209834998" sldId="287"/>
            <ac:spMk id="11" creationId="{C0E7C4E8-B9C9-39AA-D739-1309029ED5D6}"/>
          </ac:spMkLst>
        </pc:spChg>
        <pc:picChg chg="del">
          <ac:chgData name="Dyllan Eia" userId="0baaa9bf56490a2c" providerId="LiveId" clId="{1DBE00DA-F5F5-444A-84FB-7B225CA03962}" dt="2024-04-01T06:50:27.271" v="4801" actId="478"/>
          <ac:picMkLst>
            <pc:docMk/>
            <pc:sldMk cId="4209834998" sldId="287"/>
            <ac:picMk id="4" creationId="{804C98B0-8B03-2F9E-87B6-1F5F2136330F}"/>
          </ac:picMkLst>
        </pc:picChg>
        <pc:picChg chg="add mod">
          <ac:chgData name="Dyllan Eia" userId="0baaa9bf56490a2c" providerId="LiveId" clId="{1DBE00DA-F5F5-444A-84FB-7B225CA03962}" dt="2024-04-01T07:27:03.354" v="5829" actId="1076"/>
          <ac:picMkLst>
            <pc:docMk/>
            <pc:sldMk cId="4209834998" sldId="287"/>
            <ac:picMk id="7" creationId="{C7BBE7F3-A457-F0F8-5DA1-2695EB81C309}"/>
          </ac:picMkLst>
        </pc:picChg>
      </pc:sldChg>
      <pc:sldChg chg="addSp delSp modSp add mod">
        <pc:chgData name="Dyllan Eia" userId="0baaa9bf56490a2c" providerId="LiveId" clId="{1DBE00DA-F5F5-444A-84FB-7B225CA03962}" dt="2024-04-02T05:47:35.857" v="6968" actId="1037"/>
        <pc:sldMkLst>
          <pc:docMk/>
          <pc:sldMk cId="1565678639" sldId="288"/>
        </pc:sldMkLst>
        <pc:spChg chg="mod">
          <ac:chgData name="Dyllan Eia" userId="0baaa9bf56490a2c" providerId="LiveId" clId="{1DBE00DA-F5F5-444A-84FB-7B225CA03962}" dt="2024-04-02T05:39:41.783" v="6905" actId="20577"/>
          <ac:spMkLst>
            <pc:docMk/>
            <pc:sldMk cId="1565678639" sldId="288"/>
            <ac:spMk id="3" creationId="{DE2E2E69-DC4D-D392-DAFE-043972EC40A5}"/>
          </ac:spMkLst>
        </pc:spChg>
        <pc:spChg chg="add mod">
          <ac:chgData name="Dyllan Eia" userId="0baaa9bf56490a2c" providerId="LiveId" clId="{1DBE00DA-F5F5-444A-84FB-7B225CA03962}" dt="2024-04-02T05:47:35.857" v="6968" actId="1037"/>
          <ac:spMkLst>
            <pc:docMk/>
            <pc:sldMk cId="1565678639" sldId="288"/>
            <ac:spMk id="4" creationId="{1D7A43E4-9AA3-9064-28BC-763A6CB07C0B}"/>
          </ac:spMkLst>
        </pc:spChg>
        <pc:spChg chg="add del mod">
          <ac:chgData name="Dyllan Eia" userId="0baaa9bf56490a2c" providerId="LiveId" clId="{1DBE00DA-F5F5-444A-84FB-7B225CA03962}" dt="2024-04-01T07:54:43.462" v="6213"/>
          <ac:spMkLst>
            <pc:docMk/>
            <pc:sldMk cId="1565678639" sldId="288"/>
            <ac:spMk id="4" creationId="{DAFC4036-CAFF-8F4D-9235-F343C8236C1E}"/>
          </ac:spMkLst>
        </pc:spChg>
        <pc:spChg chg="mod">
          <ac:chgData name="Dyllan Eia" userId="0baaa9bf56490a2c" providerId="LiveId" clId="{1DBE00DA-F5F5-444A-84FB-7B225CA03962}" dt="2024-04-01T07:49:46.838" v="6149" actId="1076"/>
          <ac:spMkLst>
            <pc:docMk/>
            <pc:sldMk cId="1565678639" sldId="288"/>
            <ac:spMk id="5" creationId="{AE7389A5-8779-9481-0821-0BFB6C013B68}"/>
          </ac:spMkLst>
        </pc:spChg>
        <pc:spChg chg="add del mod">
          <ac:chgData name="Dyllan Eia" userId="0baaa9bf56490a2c" providerId="LiveId" clId="{1DBE00DA-F5F5-444A-84FB-7B225CA03962}" dt="2024-04-01T07:49:48.493" v="6150" actId="478"/>
          <ac:spMkLst>
            <pc:docMk/>
            <pc:sldMk cId="1565678639" sldId="288"/>
            <ac:spMk id="6" creationId="{E9D0B6D2-577D-4BCE-5AF5-D42001912F4D}"/>
          </ac:spMkLst>
        </pc:spChg>
        <pc:spChg chg="del">
          <ac:chgData name="Dyllan Eia" userId="0baaa9bf56490a2c" providerId="LiveId" clId="{1DBE00DA-F5F5-444A-84FB-7B225CA03962}" dt="2024-04-01T07:37:00.234" v="5876" actId="478"/>
          <ac:spMkLst>
            <pc:docMk/>
            <pc:sldMk cId="1565678639" sldId="288"/>
            <ac:spMk id="8" creationId="{5072D83A-817D-E888-E393-C27E41E7603D}"/>
          </ac:spMkLst>
        </pc:spChg>
        <pc:spChg chg="add del mod">
          <ac:chgData name="Dyllan Eia" userId="0baaa9bf56490a2c" providerId="LiveId" clId="{1DBE00DA-F5F5-444A-84FB-7B225CA03962}" dt="2024-04-01T07:49:50.260" v="6152" actId="478"/>
          <ac:spMkLst>
            <pc:docMk/>
            <pc:sldMk cId="1565678639" sldId="288"/>
            <ac:spMk id="9" creationId="{3D15495D-A8A7-0C5B-EBD2-902D452B3D60}"/>
          </ac:spMkLst>
        </pc:spChg>
        <pc:spChg chg="add del mod">
          <ac:chgData name="Dyllan Eia" userId="0baaa9bf56490a2c" providerId="LiveId" clId="{1DBE00DA-F5F5-444A-84FB-7B225CA03962}" dt="2024-04-01T07:49:49.358" v="6151" actId="478"/>
          <ac:spMkLst>
            <pc:docMk/>
            <pc:sldMk cId="1565678639" sldId="288"/>
            <ac:spMk id="10" creationId="{B5B46CA5-F870-0760-EA2B-C0688275D10C}"/>
          </ac:spMkLst>
        </pc:spChg>
        <pc:spChg chg="add del mod">
          <ac:chgData name="Dyllan Eia" userId="0baaa9bf56490a2c" providerId="LiveId" clId="{1DBE00DA-F5F5-444A-84FB-7B225CA03962}" dt="2024-04-01T07:54:18.722" v="6209" actId="478"/>
          <ac:spMkLst>
            <pc:docMk/>
            <pc:sldMk cId="1565678639" sldId="288"/>
            <ac:spMk id="11" creationId="{3182218B-4A25-147A-66F7-3D92E3AC1FF5}"/>
          </ac:spMkLst>
        </pc:spChg>
        <pc:spChg chg="add del mod">
          <ac:chgData name="Dyllan Eia" userId="0baaa9bf56490a2c" providerId="LiveId" clId="{1DBE00DA-F5F5-444A-84FB-7B225CA03962}" dt="2024-04-01T07:54:21.569" v="6210" actId="478"/>
          <ac:spMkLst>
            <pc:docMk/>
            <pc:sldMk cId="1565678639" sldId="288"/>
            <ac:spMk id="12" creationId="{B19ED76E-7EA2-C627-E213-262AC24AD23E}"/>
          </ac:spMkLst>
        </pc:spChg>
        <pc:spChg chg="add del mod">
          <ac:chgData name="Dyllan Eia" userId="0baaa9bf56490a2c" providerId="LiveId" clId="{1DBE00DA-F5F5-444A-84FB-7B225CA03962}" dt="2024-04-01T07:54:18.722" v="6209" actId="478"/>
          <ac:spMkLst>
            <pc:docMk/>
            <pc:sldMk cId="1565678639" sldId="288"/>
            <ac:spMk id="13" creationId="{CA3B5E6B-AC32-7650-9C7F-FA330BBFEFAF}"/>
          </ac:spMkLst>
        </pc:spChg>
        <pc:spChg chg="add del mod">
          <ac:chgData name="Dyllan Eia" userId="0baaa9bf56490a2c" providerId="LiveId" clId="{1DBE00DA-F5F5-444A-84FB-7B225CA03962}" dt="2024-04-01T07:50:19.855" v="6179" actId="478"/>
          <ac:spMkLst>
            <pc:docMk/>
            <pc:sldMk cId="1565678639" sldId="288"/>
            <ac:spMk id="14" creationId="{BD4FA2B8-82F4-5FA8-8FE8-40974FF525CF}"/>
          </ac:spMkLst>
        </pc:spChg>
        <pc:spChg chg="add mod ord">
          <ac:chgData name="Dyllan Eia" userId="0baaa9bf56490a2c" providerId="LiveId" clId="{1DBE00DA-F5F5-444A-84FB-7B225CA03962}" dt="2024-04-02T05:40:53.869" v="6907" actId="14100"/>
          <ac:spMkLst>
            <pc:docMk/>
            <pc:sldMk cId="1565678639" sldId="288"/>
            <ac:spMk id="15" creationId="{552C8AE9-A729-C7A8-B16F-A227CEBBBEB0}"/>
          </ac:spMkLst>
        </pc:spChg>
        <pc:spChg chg="add del mod">
          <ac:chgData name="Dyllan Eia" userId="0baaa9bf56490a2c" providerId="LiveId" clId="{1DBE00DA-F5F5-444A-84FB-7B225CA03962}" dt="2024-04-01T07:54:18.722" v="6209" actId="478"/>
          <ac:spMkLst>
            <pc:docMk/>
            <pc:sldMk cId="1565678639" sldId="288"/>
            <ac:spMk id="16" creationId="{A6E6EED6-5890-975B-D3A8-87EE68E6832B}"/>
          </ac:spMkLst>
        </pc:spChg>
        <pc:spChg chg="add del mod">
          <ac:chgData name="Dyllan Eia" userId="0baaa9bf56490a2c" providerId="LiveId" clId="{1DBE00DA-F5F5-444A-84FB-7B225CA03962}" dt="2024-04-01T07:54:18.722" v="6209" actId="478"/>
          <ac:spMkLst>
            <pc:docMk/>
            <pc:sldMk cId="1565678639" sldId="288"/>
            <ac:spMk id="17" creationId="{224FA86A-671D-66F3-CBC4-76E9C49B48DF}"/>
          </ac:spMkLst>
        </pc:spChg>
        <pc:spChg chg="add del mod">
          <ac:chgData name="Dyllan Eia" userId="0baaa9bf56490a2c" providerId="LiveId" clId="{1DBE00DA-F5F5-444A-84FB-7B225CA03962}" dt="2024-04-01T07:54:18.722" v="6209" actId="478"/>
          <ac:spMkLst>
            <pc:docMk/>
            <pc:sldMk cId="1565678639" sldId="288"/>
            <ac:spMk id="18" creationId="{2F6825D4-B5D5-5E15-3540-D762FE2C619D}"/>
          </ac:spMkLst>
        </pc:spChg>
        <pc:spChg chg="add del mod">
          <ac:chgData name="Dyllan Eia" userId="0baaa9bf56490a2c" providerId="LiveId" clId="{1DBE00DA-F5F5-444A-84FB-7B225CA03962}" dt="2024-04-01T07:54:18.722" v="6209" actId="478"/>
          <ac:spMkLst>
            <pc:docMk/>
            <pc:sldMk cId="1565678639" sldId="288"/>
            <ac:spMk id="19" creationId="{36C4449A-DA25-116C-7BD6-DE3C33CDD99D}"/>
          </ac:spMkLst>
        </pc:spChg>
        <pc:spChg chg="add del mod">
          <ac:chgData name="Dyllan Eia" userId="0baaa9bf56490a2c" providerId="LiveId" clId="{1DBE00DA-F5F5-444A-84FB-7B225CA03962}" dt="2024-04-01T07:54:18.722" v="6209" actId="478"/>
          <ac:spMkLst>
            <pc:docMk/>
            <pc:sldMk cId="1565678639" sldId="288"/>
            <ac:spMk id="20" creationId="{EFCC6749-3823-E0CE-5E10-4D865A6FA1E6}"/>
          </ac:spMkLst>
        </pc:spChg>
        <pc:spChg chg="add del mod">
          <ac:chgData name="Dyllan Eia" userId="0baaa9bf56490a2c" providerId="LiveId" clId="{1DBE00DA-F5F5-444A-84FB-7B225CA03962}" dt="2024-04-01T07:54:18.722" v="6209" actId="478"/>
          <ac:spMkLst>
            <pc:docMk/>
            <pc:sldMk cId="1565678639" sldId="288"/>
            <ac:spMk id="33" creationId="{F4445A54-C273-5E0E-A99B-4BE95ABC6E82}"/>
          </ac:spMkLst>
        </pc:spChg>
        <pc:spChg chg="add del mod">
          <ac:chgData name="Dyllan Eia" userId="0baaa9bf56490a2c" providerId="LiveId" clId="{1DBE00DA-F5F5-444A-84FB-7B225CA03962}" dt="2024-04-01T07:54:43.462" v="6213"/>
          <ac:spMkLst>
            <pc:docMk/>
            <pc:sldMk cId="1565678639" sldId="288"/>
            <ac:spMk id="34" creationId="{A781D7B6-BD96-1490-DF7B-DE159EEC81D8}"/>
          </ac:spMkLst>
        </pc:spChg>
        <pc:spChg chg="mo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35" creationId="{6A7F1B64-E610-39F9-2BD8-97A5B71098FA}"/>
          </ac:spMkLst>
        </pc:spChg>
        <pc:spChg chg="mo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36" creationId="{41DE4E0D-09E6-7489-FD51-E6AAAF39C5A9}"/>
          </ac:spMkLst>
        </pc:spChg>
        <pc:spChg chg="mod or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37" creationId="{9E5DF8C9-1029-A220-EA21-E22CB8354A78}"/>
          </ac:spMkLst>
        </pc:spChg>
        <pc:spChg chg="add mod or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38" creationId="{DB98607C-6E3C-9DCD-585A-297E1473F9F2}"/>
          </ac:spMkLst>
        </pc:spChg>
        <pc:spChg chg="add mod or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41" creationId="{C8E7C5B9-6028-B945-DF5E-B92ECD981381}"/>
          </ac:spMkLst>
        </pc:spChg>
        <pc:spChg chg="add mod ord">
          <ac:chgData name="Dyllan Eia" userId="0baaa9bf56490a2c" providerId="LiveId" clId="{1DBE00DA-F5F5-444A-84FB-7B225CA03962}" dt="2024-04-02T05:47:35.857" v="6968" actId="1037"/>
          <ac:spMkLst>
            <pc:docMk/>
            <pc:sldMk cId="1565678639" sldId="288"/>
            <ac:spMk id="43" creationId="{E5217D65-5782-4311-70C8-58E248DD8621}"/>
          </ac:spMkLst>
        </pc:spChg>
        <pc:spChg chg="add mod ord">
          <ac:chgData name="Dyllan Eia" userId="0baaa9bf56490a2c" providerId="LiveId" clId="{1DBE00DA-F5F5-444A-84FB-7B225CA03962}" dt="2024-04-02T05:47:35.857" v="6968" actId="1037"/>
          <ac:spMkLst>
            <pc:docMk/>
            <pc:sldMk cId="1565678639" sldId="288"/>
            <ac:spMk id="44" creationId="{524E6B40-8A3B-85C8-9B1C-1D81A0065055}"/>
          </ac:spMkLst>
        </pc:spChg>
        <pc:spChg chg="add mod">
          <ac:chgData name="Dyllan Eia" userId="0baaa9bf56490a2c" providerId="LiveId" clId="{1DBE00DA-F5F5-444A-84FB-7B225CA03962}" dt="2024-04-02T05:47:35.857" v="6968" actId="1037"/>
          <ac:spMkLst>
            <pc:docMk/>
            <pc:sldMk cId="1565678639" sldId="288"/>
            <ac:spMk id="47" creationId="{995E9F39-5669-2C0F-A5E7-00B92D4167FA}"/>
          </ac:spMkLst>
        </pc:spChg>
        <pc:spChg chg="add mod">
          <ac:chgData name="Dyllan Eia" userId="0baaa9bf56490a2c" providerId="LiveId" clId="{1DBE00DA-F5F5-444A-84FB-7B225CA03962}" dt="2024-04-02T05:47:35.857" v="6968" actId="1037"/>
          <ac:spMkLst>
            <pc:docMk/>
            <pc:sldMk cId="1565678639" sldId="288"/>
            <ac:spMk id="48" creationId="{3C5411E5-BE5D-44D5-55CA-E0B5CA675EB8}"/>
          </ac:spMkLst>
        </pc:spChg>
        <pc:spChg chg="add del mod">
          <ac:chgData name="Dyllan Eia" userId="0baaa9bf56490a2c" providerId="LiveId" clId="{1DBE00DA-F5F5-444A-84FB-7B225CA03962}" dt="2024-04-02T05:40:47.286" v="6906" actId="478"/>
          <ac:spMkLst>
            <pc:docMk/>
            <pc:sldMk cId="1565678639" sldId="288"/>
            <ac:spMk id="49" creationId="{AF83BEEF-D2D2-F597-A186-D9F57939A2A5}"/>
          </ac:spMkLst>
        </pc:spChg>
        <pc:spChg chg="add mo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50" creationId="{9946918C-4FAE-9AC7-2851-E08D925D0075}"/>
          </ac:spMkLst>
        </pc:spChg>
        <pc:spChg chg="add mod or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51" creationId="{DB4397A5-61CE-9CC0-1D6B-E38BE05CC7A3}"/>
          </ac:spMkLst>
        </pc:spChg>
        <pc:spChg chg="add mo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55" creationId="{B0B32758-9A79-A98B-C3E4-3CA89607D4BF}"/>
          </ac:spMkLst>
        </pc:spChg>
        <pc:spChg chg="add mo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58" creationId="{1F52A26A-DD20-7563-01F8-D38740968922}"/>
          </ac:spMkLst>
        </pc:spChg>
        <pc:spChg chg="add mod">
          <ac:chgData name="Dyllan Eia" userId="0baaa9bf56490a2c" providerId="LiveId" clId="{1DBE00DA-F5F5-444A-84FB-7B225CA03962}" dt="2024-04-01T08:26:43.875" v="6522" actId="1036"/>
          <ac:spMkLst>
            <pc:docMk/>
            <pc:sldMk cId="1565678639" sldId="288"/>
            <ac:spMk id="62" creationId="{3E6FEF60-F424-FB5F-008C-FAF02A60388D}"/>
          </ac:spMkLst>
        </pc:spChg>
        <pc:spChg chg="add mod">
          <ac:chgData name="Dyllan Eia" userId="0baaa9bf56490a2c" providerId="LiveId" clId="{1DBE00DA-F5F5-444A-84FB-7B225CA03962}" dt="2024-04-01T08:23:23.707" v="6478" actId="164"/>
          <ac:spMkLst>
            <pc:docMk/>
            <pc:sldMk cId="1565678639" sldId="288"/>
            <ac:spMk id="66" creationId="{B9722548-0768-852B-2B35-535CB4581AA1}"/>
          </ac:spMkLst>
        </pc:spChg>
        <pc:spChg chg="add mod ord">
          <ac:chgData name="Dyllan Eia" userId="0baaa9bf56490a2c" providerId="LiveId" clId="{1DBE00DA-F5F5-444A-84FB-7B225CA03962}" dt="2024-04-01T08:23:23.707" v="6478" actId="164"/>
          <ac:spMkLst>
            <pc:docMk/>
            <pc:sldMk cId="1565678639" sldId="288"/>
            <ac:spMk id="67" creationId="{E3235A3E-CE9D-8340-C325-A16A7C90DAEB}"/>
          </ac:spMkLst>
        </pc:spChg>
        <pc:spChg chg="add mod ord">
          <ac:chgData name="Dyllan Eia" userId="0baaa9bf56490a2c" providerId="LiveId" clId="{1DBE00DA-F5F5-444A-84FB-7B225CA03962}" dt="2024-04-01T08:23:23.707" v="6478" actId="164"/>
          <ac:spMkLst>
            <pc:docMk/>
            <pc:sldMk cId="1565678639" sldId="288"/>
            <ac:spMk id="68" creationId="{5CD66E95-6AF5-4D30-03BA-191ADCC1C338}"/>
          </ac:spMkLst>
        </pc:spChg>
        <pc:spChg chg="add mod ord">
          <ac:chgData name="Dyllan Eia" userId="0baaa9bf56490a2c" providerId="LiveId" clId="{1DBE00DA-F5F5-444A-84FB-7B225CA03962}" dt="2024-04-01T08:23:23.707" v="6478" actId="164"/>
          <ac:spMkLst>
            <pc:docMk/>
            <pc:sldMk cId="1565678639" sldId="288"/>
            <ac:spMk id="69" creationId="{DE0D329B-B210-54A2-47D1-2152FB580C9F}"/>
          </ac:spMkLst>
        </pc:spChg>
        <pc:spChg chg="add mod ord">
          <ac:chgData name="Dyllan Eia" userId="0baaa9bf56490a2c" providerId="LiveId" clId="{1DBE00DA-F5F5-444A-84FB-7B225CA03962}" dt="2024-04-01T08:23:23.707" v="6478" actId="164"/>
          <ac:spMkLst>
            <pc:docMk/>
            <pc:sldMk cId="1565678639" sldId="288"/>
            <ac:spMk id="70" creationId="{DC1E0DA8-3C01-9CE1-2385-A159573B8484}"/>
          </ac:spMkLst>
        </pc:spChg>
        <pc:spChg chg="add mod">
          <ac:chgData name="Dyllan Eia" userId="0baaa9bf56490a2c" providerId="LiveId" clId="{1DBE00DA-F5F5-444A-84FB-7B225CA03962}" dt="2024-04-01T08:23:23.707" v="6478" actId="164"/>
          <ac:spMkLst>
            <pc:docMk/>
            <pc:sldMk cId="1565678639" sldId="288"/>
            <ac:spMk id="83" creationId="{FD4F5807-3D14-24FB-501B-62EB116AB440}"/>
          </ac:spMkLst>
        </pc:spChg>
        <pc:grpChg chg="add mod">
          <ac:chgData name="Dyllan Eia" userId="0baaa9bf56490a2c" providerId="LiveId" clId="{1DBE00DA-F5F5-444A-84FB-7B225CA03962}" dt="2024-04-01T08:26:43.875" v="6522" actId="1036"/>
          <ac:grpSpMkLst>
            <pc:docMk/>
            <pc:sldMk cId="1565678639" sldId="288"/>
            <ac:grpSpMk id="84" creationId="{E05395F3-02A5-224C-B70C-0822459A1F81}"/>
          </ac:grpSpMkLst>
        </pc:grpChg>
        <pc:picChg chg="del">
          <ac:chgData name="Dyllan Eia" userId="0baaa9bf56490a2c" providerId="LiveId" clId="{1DBE00DA-F5F5-444A-84FB-7B225CA03962}" dt="2024-04-01T07:30:51.062" v="5834" actId="478"/>
          <ac:picMkLst>
            <pc:docMk/>
            <pc:sldMk cId="1565678639" sldId="288"/>
            <ac:picMk id="7" creationId="{C7BBE7F3-A457-F0F8-5DA1-2695EB81C309}"/>
          </ac:picMkLst>
        </pc:picChg>
        <pc:picChg chg="add mod ord">
          <ac:chgData name="Dyllan Eia" userId="0baaa9bf56490a2c" providerId="LiveId" clId="{1DBE00DA-F5F5-444A-84FB-7B225CA03962}" dt="2024-04-01T08:26:43.875" v="6522" actId="1036"/>
          <ac:picMkLst>
            <pc:docMk/>
            <pc:sldMk cId="1565678639" sldId="288"/>
            <ac:picMk id="86" creationId="{8ED6A1B7-EB73-2BCF-401D-E36A2E0B5A26}"/>
          </ac:picMkLst>
        </pc:picChg>
        <pc:cxnChg chg="add del mod">
          <ac:chgData name="Dyllan Eia" userId="0baaa9bf56490a2c" providerId="LiveId" clId="{1DBE00DA-F5F5-444A-84FB-7B225CA03962}" dt="2024-04-01T07:54:18.722" v="6209" actId="478"/>
          <ac:cxnSpMkLst>
            <pc:docMk/>
            <pc:sldMk cId="1565678639" sldId="288"/>
            <ac:cxnSpMk id="21" creationId="{6BF1D7DB-5FB4-B34E-DA29-37EAA8A4A94C}"/>
          </ac:cxnSpMkLst>
        </pc:cxnChg>
        <pc:cxnChg chg="add del mod">
          <ac:chgData name="Dyllan Eia" userId="0baaa9bf56490a2c" providerId="LiveId" clId="{1DBE00DA-F5F5-444A-84FB-7B225CA03962}" dt="2024-04-01T07:54:18.722" v="6209" actId="478"/>
          <ac:cxnSpMkLst>
            <pc:docMk/>
            <pc:sldMk cId="1565678639" sldId="288"/>
            <ac:cxnSpMk id="24" creationId="{BF038B0D-BCAD-300F-2D5F-E5C31A2A03E6}"/>
          </ac:cxnSpMkLst>
        </pc:cxnChg>
        <pc:cxnChg chg="add del mod">
          <ac:chgData name="Dyllan Eia" userId="0baaa9bf56490a2c" providerId="LiveId" clId="{1DBE00DA-F5F5-444A-84FB-7B225CA03962}" dt="2024-04-01T07:54:18.722" v="6209" actId="478"/>
          <ac:cxnSpMkLst>
            <pc:docMk/>
            <pc:sldMk cId="1565678639" sldId="288"/>
            <ac:cxnSpMk id="27" creationId="{D5A9A3DD-B566-571A-03C4-33E6FD324F15}"/>
          </ac:cxnSpMkLst>
        </pc:cxnChg>
        <pc:cxnChg chg="add del mod">
          <ac:chgData name="Dyllan Eia" userId="0baaa9bf56490a2c" providerId="LiveId" clId="{1DBE00DA-F5F5-444A-84FB-7B225CA03962}" dt="2024-04-01T07:54:18.722" v="6209" actId="478"/>
          <ac:cxnSpMkLst>
            <pc:docMk/>
            <pc:sldMk cId="1565678639" sldId="288"/>
            <ac:cxnSpMk id="30" creationId="{6BB6D925-CD0A-CFA6-647F-CDE6FF3290A7}"/>
          </ac:cxnSpMkLst>
        </pc:cxnChg>
        <pc:cxnChg chg="add mod ord">
          <ac:chgData name="Dyllan Eia" userId="0baaa9bf56490a2c" providerId="LiveId" clId="{1DBE00DA-F5F5-444A-84FB-7B225CA03962}" dt="2024-04-01T08:26:43.875" v="6522" actId="1036"/>
          <ac:cxnSpMkLst>
            <pc:docMk/>
            <pc:sldMk cId="1565678639" sldId="288"/>
            <ac:cxnSpMk id="40" creationId="{1252894B-7AED-8616-9891-27979298BC18}"/>
          </ac:cxnSpMkLst>
        </pc:cxnChg>
        <pc:cxnChg chg="add mod ord">
          <ac:chgData name="Dyllan Eia" userId="0baaa9bf56490a2c" providerId="LiveId" clId="{1DBE00DA-F5F5-444A-84FB-7B225CA03962}" dt="2024-04-02T05:47:35.857" v="6968" actId="1037"/>
          <ac:cxnSpMkLst>
            <pc:docMk/>
            <pc:sldMk cId="1565678639" sldId="288"/>
            <ac:cxnSpMk id="42" creationId="{6816EF43-9C9D-4650-54F8-722EC0CAAD71}"/>
          </ac:cxnSpMkLst>
        </pc:cxnChg>
        <pc:cxnChg chg="add mod">
          <ac:chgData name="Dyllan Eia" userId="0baaa9bf56490a2c" providerId="LiveId" clId="{1DBE00DA-F5F5-444A-84FB-7B225CA03962}" dt="2024-04-01T08:26:43.875" v="6522" actId="1036"/>
          <ac:cxnSpMkLst>
            <pc:docMk/>
            <pc:sldMk cId="1565678639" sldId="288"/>
            <ac:cxnSpMk id="52" creationId="{68AF3855-765E-A396-714D-AB56BD869797}"/>
          </ac:cxnSpMkLst>
        </pc:cxnChg>
        <pc:cxnChg chg="add mod">
          <ac:chgData name="Dyllan Eia" userId="0baaa9bf56490a2c" providerId="LiveId" clId="{1DBE00DA-F5F5-444A-84FB-7B225CA03962}" dt="2024-04-01T08:26:43.875" v="6522" actId="1036"/>
          <ac:cxnSpMkLst>
            <pc:docMk/>
            <pc:sldMk cId="1565678639" sldId="288"/>
            <ac:cxnSpMk id="59" creationId="{D2EC3A8B-82E1-951B-BA15-5B0A986108E3}"/>
          </ac:cxnSpMkLst>
        </pc:cxnChg>
        <pc:cxnChg chg="add mod">
          <ac:chgData name="Dyllan Eia" userId="0baaa9bf56490a2c" providerId="LiveId" clId="{1DBE00DA-F5F5-444A-84FB-7B225CA03962}" dt="2024-04-01T08:26:43.875" v="6522" actId="1036"/>
          <ac:cxnSpMkLst>
            <pc:docMk/>
            <pc:sldMk cId="1565678639" sldId="288"/>
            <ac:cxnSpMk id="63" creationId="{DC1D6F99-E53B-09A9-EA11-D9A615E889CC}"/>
          </ac:cxnSpMkLst>
        </pc:cxnChg>
        <pc:cxnChg chg="add mod ord">
          <ac:chgData name="Dyllan Eia" userId="0baaa9bf56490a2c" providerId="LiveId" clId="{1DBE00DA-F5F5-444A-84FB-7B225CA03962}" dt="2024-04-01T08:23:23.707" v="6478" actId="164"/>
          <ac:cxnSpMkLst>
            <pc:docMk/>
            <pc:sldMk cId="1565678639" sldId="288"/>
            <ac:cxnSpMk id="71" creationId="{81DDAC8B-689F-9A0C-B990-736E4FACFF5A}"/>
          </ac:cxnSpMkLst>
        </pc:cxnChg>
        <pc:cxnChg chg="add mod ord">
          <ac:chgData name="Dyllan Eia" userId="0baaa9bf56490a2c" providerId="LiveId" clId="{1DBE00DA-F5F5-444A-84FB-7B225CA03962}" dt="2024-04-01T08:23:23.707" v="6478" actId="164"/>
          <ac:cxnSpMkLst>
            <pc:docMk/>
            <pc:sldMk cId="1565678639" sldId="288"/>
            <ac:cxnSpMk id="74" creationId="{0E1B678E-7DE3-A383-028A-09A05000AE0C}"/>
          </ac:cxnSpMkLst>
        </pc:cxnChg>
        <pc:cxnChg chg="add mod ord">
          <ac:chgData name="Dyllan Eia" userId="0baaa9bf56490a2c" providerId="LiveId" clId="{1DBE00DA-F5F5-444A-84FB-7B225CA03962}" dt="2024-04-01T08:23:23.707" v="6478" actId="164"/>
          <ac:cxnSpMkLst>
            <pc:docMk/>
            <pc:sldMk cId="1565678639" sldId="288"/>
            <ac:cxnSpMk id="77" creationId="{90A41E6F-83E9-E846-BD4C-8622BC3239A3}"/>
          </ac:cxnSpMkLst>
        </pc:cxnChg>
        <pc:cxnChg chg="add mod ord">
          <ac:chgData name="Dyllan Eia" userId="0baaa9bf56490a2c" providerId="LiveId" clId="{1DBE00DA-F5F5-444A-84FB-7B225CA03962}" dt="2024-04-01T08:23:23.707" v="6478" actId="164"/>
          <ac:cxnSpMkLst>
            <pc:docMk/>
            <pc:sldMk cId="1565678639" sldId="288"/>
            <ac:cxnSpMk id="80" creationId="{9749597B-5D14-18FC-FFC9-145EE4556394}"/>
          </ac:cxnSpMkLst>
        </pc:cxnChg>
      </pc:sldChg>
      <pc:sldChg chg="addSp delSp modSp add mod">
        <pc:chgData name="Dyllan Eia" userId="0baaa9bf56490a2c" providerId="LiveId" clId="{1DBE00DA-F5F5-444A-84FB-7B225CA03962}" dt="2024-04-02T05:24:29.511" v="6895" actId="1076"/>
        <pc:sldMkLst>
          <pc:docMk/>
          <pc:sldMk cId="1162580659" sldId="289"/>
        </pc:sldMkLst>
        <pc:spChg chg="add mod">
          <ac:chgData name="Dyllan Eia" userId="0baaa9bf56490a2c" providerId="LiveId" clId="{1DBE00DA-F5F5-444A-84FB-7B225CA03962}" dt="2024-04-02T05:23:38.819" v="6887"/>
          <ac:spMkLst>
            <pc:docMk/>
            <pc:sldMk cId="1162580659" sldId="289"/>
            <ac:spMk id="2" creationId="{1A824155-B4E0-1A30-8ADF-92316F2D084E}"/>
          </ac:spMkLst>
        </pc:spChg>
        <pc:spChg chg="add mod">
          <ac:chgData name="Dyllan Eia" userId="0baaa9bf56490a2c" providerId="LiveId" clId="{1DBE00DA-F5F5-444A-84FB-7B225CA03962}" dt="2024-04-02T05:24:29.511" v="6895" actId="1076"/>
          <ac:spMkLst>
            <pc:docMk/>
            <pc:sldMk cId="1162580659" sldId="289"/>
            <ac:spMk id="3" creationId="{ADBF23D8-D064-9047-2D61-D3E62372EBD4}"/>
          </ac:spMkLst>
        </pc:spChg>
        <pc:spChg chg="mod">
          <ac:chgData name="Dyllan Eia" userId="0baaa9bf56490a2c" providerId="LiveId" clId="{1DBE00DA-F5F5-444A-84FB-7B225CA03962}" dt="2024-04-02T05:24:29.511" v="6895" actId="1076"/>
          <ac:spMkLst>
            <pc:docMk/>
            <pc:sldMk cId="1162580659" sldId="289"/>
            <ac:spMk id="4" creationId="{9E7A1AD1-2A21-DD3B-5424-5581D8BC71D7}"/>
          </ac:spMkLst>
        </pc:spChg>
        <pc:spChg chg="mod">
          <ac:chgData name="Dyllan Eia" userId="0baaa9bf56490a2c" providerId="LiveId" clId="{1DBE00DA-F5F5-444A-84FB-7B225CA03962}" dt="2024-04-02T05:24:29.511" v="6895" actId="1076"/>
          <ac:spMkLst>
            <pc:docMk/>
            <pc:sldMk cId="1162580659" sldId="289"/>
            <ac:spMk id="8" creationId="{62491C75-D017-58D2-2D1A-6C64C9B33E53}"/>
          </ac:spMkLst>
        </pc:spChg>
        <pc:spChg chg="del">
          <ac:chgData name="Dyllan Eia" userId="0baaa9bf56490a2c" providerId="LiveId" clId="{1DBE00DA-F5F5-444A-84FB-7B225CA03962}" dt="2024-04-02T05:23:47.440" v="6888" actId="478"/>
          <ac:spMkLst>
            <pc:docMk/>
            <pc:sldMk cId="1162580659" sldId="289"/>
            <ac:spMk id="17" creationId="{DB71E951-D3F2-0FFD-850E-013FF3502C84}"/>
          </ac:spMkLst>
        </pc:spChg>
        <pc:picChg chg="del">
          <ac:chgData name="Dyllan Eia" userId="0baaa9bf56490a2c" providerId="LiveId" clId="{1DBE00DA-F5F5-444A-84FB-7B225CA03962}" dt="2024-04-02T05:23:59.324" v="6892" actId="478"/>
          <ac:picMkLst>
            <pc:docMk/>
            <pc:sldMk cId="1162580659" sldId="289"/>
            <ac:picMk id="19" creationId="{3BF5A816-1178-EBF6-FDCB-242934BE56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3EF14-136C-449D-B44C-A2A724CD8825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FC4E9-BBDD-4BF4-81DB-DB39BCC0D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38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175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32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120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098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3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471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542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99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A6000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72A84-A3FD-45E1-A584-54CEAE484BD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0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006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126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4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558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FF1B-C4EC-4DEB-A6C5-D390000F09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79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A6000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72A84-A3FD-45E1-A584-54CEAE484BD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9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C4A3-BC06-F48F-61D9-1C9DF920B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A1256E-72D2-3C00-BFA5-1788F2FB4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AE0EAA-01C2-FE15-3ED0-0418A0DC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C83E86-BECB-50DD-1AD7-36BA9289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E15180-516D-873E-6033-2D423DEC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55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0246F-3880-6EE9-BE41-8192951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7F1892-36D1-A4CE-5C76-86C4B2B51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C09959-30D0-B3B3-BFEA-AEEF1182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D8F84-B666-EDED-1B98-BE235318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2939CC-7C7D-E191-23DB-BC3C733E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05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45EFBD-0DAB-0321-22C7-6BF43EDE9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F4C83-66B3-C928-B37A-E7F168738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662FA2-1002-390D-9675-9666FEE9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DCE915-87AD-D64B-546E-CA4A40E5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274E88-8E29-1C82-2C32-BF478965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57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E0938-9D5E-341E-D727-1C537F0D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096E19-F0EB-C8F5-DFB3-752C307A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369014-4B90-8A8D-F8BF-7222C137D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6A89A6-1A51-9548-F908-77252541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C7ED8-89FE-62BE-5142-4671FB4C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86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1AAF0-1603-DC54-E177-3AC1C7210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B4E42C-FE7F-5528-1147-6A9AFE519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F4E6B-1475-C140-1998-B9407DBBE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04849B-F365-7B35-D418-89C8B36D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11637-4EA4-23E6-BFEF-93B63F94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0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CFBD4-8379-0D5D-97E8-53F915C3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FE300-DF88-1165-1EBA-76C020D59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1412DB-97E5-41EE-F297-E1CD35E2B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560697-8AC0-8E3A-9931-045943C9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B8E8B8-087E-2CE3-2956-D4C0C922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A24FB0-C802-F8B0-21BE-300CFE35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68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90645-CCB2-8C09-DFDC-208BFA2E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D4F1CE-B38B-A2F4-4D30-A6BC62377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65EB21-D68D-6538-1559-52A839724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5B5356-FE38-432E-A4E4-D99E57318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373DF0-55C4-CAA8-DD20-69DB5B5CF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1A52AD-2ED0-6EE2-4ED4-9BB5C768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55FA01-8F7A-85EE-0022-349890C5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24FCD1-2B28-0A13-9181-8BB4A436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1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3A9E6-83D0-5021-7018-362C4EBD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02195F-C5B8-76C3-7DB7-AE535985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BBF953-434A-DD38-7AB8-7475E1B0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F92322-082C-B98F-3EA1-659CDA4C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92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2AE278-E3EE-07CD-F24E-8625AC7C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561A2E-C075-D953-7C50-C32BA208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E12B3-84B7-D7AA-9652-DB9CFAA7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41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9171F-30B7-D83B-4854-71F7B2DF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B0742-6B53-3164-4121-77026F815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4F069E-9505-BEEF-E246-9647F960D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C37B44-F092-F46F-6027-7552AA4C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46C608-BD68-BAF7-8720-B32437DF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216AE4-6995-C8D8-0AEB-CE3E4E82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4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E0A3C-A314-3F8B-832C-3567351D5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18BE96-0A68-2537-AB97-847E103A4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3907FE-76E1-BFC8-8B4D-49250CE8B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92358B-0DE4-771E-DC4F-02301772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A5786A-9857-CABE-3078-E3152FBD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12779-49AC-43B6-B00E-7AF5EA6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85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6BD737-1C4B-F73F-4917-922376E7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F5E19-2130-3F20-1FD2-29A671D4F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B35038-469A-07E6-0AE4-7BEA28552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FB240F-5CF4-4AF1-B9FC-7318B1F57907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D81C5D-9794-3F49-053F-90DCE59BA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6A23D-3A30-43F6-CCFF-616850455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9AFA12-DF20-4FAE-915C-189DA454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0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0.png"/><Relationship Id="rId4" Type="http://schemas.openxmlformats.org/officeDocument/2006/relationships/image" Target="../media/image1.png"/><Relationship Id="rId9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3B4F8AB-EE96-E03D-BF2D-5B3337E9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782" y="2622826"/>
            <a:ext cx="9508435" cy="1655762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BrepGen: A B-rep Generative Diffusion Model with Structured Latent Geometry</a:t>
            </a:r>
          </a:p>
          <a:p>
            <a:r>
              <a:rPr lang="en-US" altLang="zh-CN" sz="1600" b="0" i="0" dirty="0">
                <a:solidFill>
                  <a:srgbClr val="24292F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Xiang Xu</a:t>
            </a:r>
            <a:r>
              <a:rPr lang="fr-FR" altLang="zh-CN" sz="1600" b="0" i="0" baseline="30000" dirty="0"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1,2</a:t>
            </a:r>
            <a:r>
              <a:rPr lang="en-US" altLang="zh-CN" sz="1600" b="0" i="0" dirty="0"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 Joseph G. Lambourne</a:t>
            </a:r>
            <a:r>
              <a:rPr lang="fr-FR" altLang="zh-CN" sz="1600" b="0" i="0" baseline="30000" dirty="0"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, Pradeep Kumar Jayaraman</a:t>
            </a:r>
            <a:r>
              <a:rPr lang="fr-FR" altLang="zh-CN" sz="1600" b="0" i="0" baseline="30000" dirty="0"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</a:p>
          <a:p>
            <a:r>
              <a:rPr lang="en-US" altLang="zh-CN" sz="1600" b="0" i="0" dirty="0" err="1">
                <a:solidFill>
                  <a:srgbClr val="24292F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Zhengqing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 Wang</a:t>
            </a:r>
            <a:r>
              <a:rPr lang="fr-FR" altLang="zh-CN" sz="1600" b="0" i="0" baseline="30000" dirty="0"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, Karl D.D. Willis</a:t>
            </a:r>
            <a:r>
              <a:rPr lang="fr-FR" altLang="zh-CN" sz="1600" b="0" i="0" baseline="30000" dirty="0"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, Yasutaka Furukawa</a:t>
            </a:r>
            <a:r>
              <a:rPr lang="fr-FR" altLang="zh-CN" sz="1600" b="0" i="0" baseline="30000" dirty="0"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endParaRPr lang="en-US" altLang="zh-CN" sz="1600" b="0" i="0" dirty="0">
              <a:solidFill>
                <a:srgbClr val="24292F"/>
              </a:solidFill>
              <a:effectLst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fr-FR" altLang="zh-CN" sz="1600" b="0" i="0" baseline="30000" dirty="0">
                <a:solidFill>
                  <a:srgbClr val="4A4A4A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fr-FR" altLang="zh-CN" sz="1600" b="0" i="0" dirty="0">
                <a:solidFill>
                  <a:srgbClr val="4A4A4A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Simon Fraser University      </a:t>
            </a:r>
            <a:r>
              <a:rPr lang="fr-FR" altLang="zh-CN" sz="1600" b="0" i="0" baseline="30000" dirty="0">
                <a:solidFill>
                  <a:srgbClr val="4A4A4A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fr-FR" altLang="zh-CN" sz="1600" b="0" i="0" dirty="0">
                <a:solidFill>
                  <a:srgbClr val="4A4A4A"/>
                </a:solidFill>
                <a:effectLst/>
                <a:ea typeface="Microsoft Sans Serif" panose="020B0604020202020204" pitchFamily="34" charset="0"/>
                <a:cs typeface="Microsoft Sans Serif" panose="020B0604020202020204" pitchFamily="34" charset="0"/>
              </a:rPr>
              <a:t>Autodesk Research</a:t>
            </a:r>
            <a:endParaRPr lang="zh-CN" altLang="en-US" sz="2000" dirty="0">
              <a:cs typeface="Microsoft Sans Serif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6848" y="125413"/>
            <a:ext cx="7738304" cy="255511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Part 1</a:t>
            </a:r>
            <a:b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Gen editable Geometric Representation from Implicit Field</a:t>
            </a:r>
            <a:br>
              <a:rPr lang="en-US" altLang="zh-CN" sz="2800" b="1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Part 2</a:t>
            </a:r>
            <a:br>
              <a:rPr lang="en-US" altLang="zh-CN" sz="2800" b="1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About </a:t>
            </a:r>
            <a:r>
              <a:rPr lang="en-US" altLang="zh-CN" sz="28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BrepGen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n-lt"/>
              <a:cs typeface="Microsoft Sans Serif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4B59C3-518A-5EC5-F684-EE92230987F4}"/>
              </a:ext>
            </a:extLst>
          </p:cNvPr>
          <p:cNvSpPr txBox="1">
            <a:spLocks/>
          </p:cNvSpPr>
          <p:nvPr/>
        </p:nvSpPr>
        <p:spPr>
          <a:xfrm>
            <a:off x="2226847" y="3867150"/>
            <a:ext cx="7738304" cy="136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Part 3</a:t>
            </a:r>
            <a:b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Pruning Filters for Efficient </a:t>
            </a:r>
            <a:r>
              <a:rPr lang="en-US" altLang="zh-CN" sz="2800" b="1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ConvNets</a:t>
            </a:r>
            <a:br>
              <a:rPr lang="en-US" altLang="zh-CN" sz="2800" b="1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n-lt"/>
              <a:cs typeface="Microsoft Sans Serif" panose="020B0604020202020204" pitchFamily="34" charset="0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E8F69CF6-4E31-B0A8-7BED-4D0985FDD91C}"/>
              </a:ext>
            </a:extLst>
          </p:cNvPr>
          <p:cNvSpPr txBox="1">
            <a:spLocks/>
          </p:cNvSpPr>
          <p:nvPr/>
        </p:nvSpPr>
        <p:spPr>
          <a:xfrm>
            <a:off x="1341781" y="4819684"/>
            <a:ext cx="950843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Hao Li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en-US" altLang="zh-CN" sz="16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 Asim </a:t>
            </a:r>
            <a:r>
              <a:rPr lang="en-US" altLang="zh-CN" sz="1600" dirty="0" err="1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Kadav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, Igor </a:t>
            </a:r>
            <a:r>
              <a:rPr lang="en-US" altLang="zh-CN" sz="1600" dirty="0" err="1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Durdanovic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</a:p>
          <a:p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Hanan </a:t>
            </a:r>
            <a:r>
              <a:rPr lang="en-US" altLang="zh-CN" sz="1600" dirty="0" err="1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Samet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1,</a:t>
            </a:r>
            <a:r>
              <a:rPr lang="fr-FR" altLang="zh-CN" sz="1600" b="1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†</a:t>
            </a:r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, Hans Peter Graf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endParaRPr lang="en-US" altLang="zh-CN" sz="1600" dirty="0">
              <a:solidFill>
                <a:srgbClr val="24292F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fr-FR" altLang="zh-CN" sz="1600" baseline="30000" dirty="0">
                <a:solidFill>
                  <a:srgbClr val="4A4A4A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fr-FR" altLang="zh-CN" sz="1600" dirty="0">
                <a:solidFill>
                  <a:srgbClr val="4A4A4A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University of Maryland      </a:t>
            </a:r>
            <a:r>
              <a:rPr lang="fr-FR" altLang="zh-CN" sz="1600" baseline="30000" dirty="0">
                <a:solidFill>
                  <a:srgbClr val="4A4A4A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fr-FR" altLang="zh-CN" sz="1600" dirty="0">
                <a:solidFill>
                  <a:srgbClr val="4A4A4A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NEC Labs America</a:t>
            </a:r>
            <a:endParaRPr lang="zh-CN" altLang="en-US" sz="2000" dirty="0"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1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Tries &amp; Issues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5D08-0852-6573-EFE6-EB0176B6852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Why and How to solve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5FF3F4A-0353-F8BE-1A40-90FD70D16C5A}"/>
                  </a:ext>
                </a:extLst>
              </p:cNvPr>
              <p:cNvSpPr/>
              <p:nvPr/>
            </p:nvSpPr>
            <p:spPr>
              <a:xfrm>
                <a:off x="1682751" y="1480100"/>
                <a:ext cx="3143629" cy="369332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r>
                                <a:rPr lang="en-US" altLang="zh-CN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rad>
                      <m:r>
                        <a:rPr lang="en-US" altLang="zh-CN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rad>
                    </m:oMath>
                  </m:oMathPara>
                </a14:m>
                <a:endPara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5FF3F4A-0353-F8BE-1A40-90FD70D16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1" y="1480100"/>
                <a:ext cx="3143629" cy="369332"/>
              </a:xfrm>
              <a:prstGeom prst="rect">
                <a:avLst/>
              </a:prstGeom>
              <a:blipFill>
                <a:blip r:embed="rId3"/>
                <a:stretch>
                  <a:fillRect l="-1737" b="-20968"/>
                </a:stretch>
              </a:blipFill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D47740F-9CFD-F9D2-CA6C-D223C5382E47}"/>
              </a:ext>
            </a:extLst>
          </p:cNvPr>
          <p:cNvSpPr/>
          <p:nvPr/>
        </p:nvSpPr>
        <p:spPr>
          <a:xfrm>
            <a:off x="953639" y="3342100"/>
            <a:ext cx="2940553" cy="2097738"/>
          </a:xfrm>
          <a:custGeom>
            <a:avLst/>
            <a:gdLst>
              <a:gd name="connsiteX0" fmla="*/ 0 w 2940553"/>
              <a:gd name="connsiteY0" fmla="*/ 1795908 h 1795908"/>
              <a:gd name="connsiteX1" fmla="*/ 1019655 w 2940553"/>
              <a:gd name="connsiteY1" fmla="*/ 532852 h 1795908"/>
              <a:gd name="connsiteX2" fmla="*/ 2940553 w 2940553"/>
              <a:gd name="connsiteY2" fmla="*/ 0 h 179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0553" h="1795908">
                <a:moveTo>
                  <a:pt x="0" y="1795908"/>
                </a:moveTo>
                <a:cubicBezTo>
                  <a:pt x="264781" y="1314039"/>
                  <a:pt x="529563" y="832170"/>
                  <a:pt x="1019655" y="532852"/>
                </a:cubicBezTo>
                <a:cubicBezTo>
                  <a:pt x="1509747" y="233534"/>
                  <a:pt x="2225150" y="116767"/>
                  <a:pt x="2940553" y="0"/>
                </a:cubicBezTo>
              </a:path>
            </a:pathLst>
          </a:cu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162C463-2F26-8384-CBC9-CC12731BF214}"/>
              </a:ext>
            </a:extLst>
          </p:cNvPr>
          <p:cNvSpPr/>
          <p:nvPr/>
        </p:nvSpPr>
        <p:spPr>
          <a:xfrm>
            <a:off x="1588025" y="3150549"/>
            <a:ext cx="145502" cy="14550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2A8FED-CEB9-4EBA-5173-5814D3321E2E}"/>
              </a:ext>
            </a:extLst>
          </p:cNvPr>
          <p:cNvSpPr/>
          <p:nvPr/>
        </p:nvSpPr>
        <p:spPr>
          <a:xfrm>
            <a:off x="956109" y="2492707"/>
            <a:ext cx="2947131" cy="29471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084816D-D0B3-9CA3-ED0A-2B7A7B7DBC60}"/>
              </a:ext>
            </a:extLst>
          </p:cNvPr>
          <p:cNvSpPr/>
          <p:nvPr/>
        </p:nvSpPr>
        <p:spPr>
          <a:xfrm>
            <a:off x="1101610" y="2664134"/>
            <a:ext cx="1118331" cy="111833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E0D25B2-A99F-D51F-3721-CFEAB95CAAE3}"/>
              </a:ext>
            </a:extLst>
          </p:cNvPr>
          <p:cNvCxnSpPr>
            <a:stCxn id="10" idx="6"/>
            <a:endCxn id="11" idx="6"/>
          </p:cNvCxnSpPr>
          <p:nvPr/>
        </p:nvCxnSpPr>
        <p:spPr>
          <a:xfrm>
            <a:off x="1733527" y="3223300"/>
            <a:ext cx="486414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B098F0-BD9E-D334-91A6-09391948D62D}"/>
                  </a:ext>
                </a:extLst>
              </p:cNvPr>
              <p:cNvSpPr txBox="1"/>
              <p:nvPr/>
            </p:nvSpPr>
            <p:spPr>
              <a:xfrm>
                <a:off x="1554128" y="2941684"/>
                <a:ext cx="8697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B098F0-BD9E-D334-91A6-09391948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128" y="2941684"/>
                <a:ext cx="869787" cy="307777"/>
              </a:xfrm>
              <a:prstGeom prst="rect">
                <a:avLst/>
              </a:prstGeom>
              <a:blipFill>
                <a:blip r:embed="rId4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AD9D6244-0E37-0A7B-1A89-18B5F28C9AD9}"/>
              </a:ext>
            </a:extLst>
          </p:cNvPr>
          <p:cNvSpPr txBox="1"/>
          <p:nvPr/>
        </p:nvSpPr>
        <p:spPr>
          <a:xfrm>
            <a:off x="4826378" y="146040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Quadratic surfaces and …… do not have exact SDF functions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BAA078-C0CE-7FFF-54A9-51B6B4DA2436}"/>
              </a:ext>
            </a:extLst>
          </p:cNvPr>
          <p:cNvCxnSpPr>
            <a:cxnSpLocks/>
          </p:cNvCxnSpPr>
          <p:nvPr/>
        </p:nvCxnSpPr>
        <p:spPr>
          <a:xfrm flipV="1">
            <a:off x="4335223" y="1999840"/>
            <a:ext cx="0" cy="453910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C70FB4C3-558B-A303-3AFE-725862FCA12F}"/>
              </a:ext>
            </a:extLst>
          </p:cNvPr>
          <p:cNvSpPr/>
          <p:nvPr/>
        </p:nvSpPr>
        <p:spPr>
          <a:xfrm>
            <a:off x="4740614" y="3342100"/>
            <a:ext cx="2940553" cy="2097738"/>
          </a:xfrm>
          <a:custGeom>
            <a:avLst/>
            <a:gdLst>
              <a:gd name="connsiteX0" fmla="*/ 0 w 2940553"/>
              <a:gd name="connsiteY0" fmla="*/ 1795908 h 1795908"/>
              <a:gd name="connsiteX1" fmla="*/ 1019655 w 2940553"/>
              <a:gd name="connsiteY1" fmla="*/ 532852 h 1795908"/>
              <a:gd name="connsiteX2" fmla="*/ 2940553 w 2940553"/>
              <a:gd name="connsiteY2" fmla="*/ 0 h 179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0553" h="1795908">
                <a:moveTo>
                  <a:pt x="0" y="1795908"/>
                </a:moveTo>
                <a:cubicBezTo>
                  <a:pt x="264781" y="1314039"/>
                  <a:pt x="529563" y="832170"/>
                  <a:pt x="1019655" y="532852"/>
                </a:cubicBezTo>
                <a:cubicBezTo>
                  <a:pt x="1509747" y="233534"/>
                  <a:pt x="2225150" y="116767"/>
                  <a:pt x="2940553" y="0"/>
                </a:cubicBezTo>
              </a:path>
            </a:pathLst>
          </a:cu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78C084-B2C1-5512-C9FF-4C522608BB2E}"/>
              </a:ext>
            </a:extLst>
          </p:cNvPr>
          <p:cNvSpPr/>
          <p:nvPr/>
        </p:nvSpPr>
        <p:spPr>
          <a:xfrm>
            <a:off x="4743084" y="2492707"/>
            <a:ext cx="2947131" cy="29471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CCEEDAB-1577-FB8F-9FBC-01B881794EF8}"/>
                  </a:ext>
                </a:extLst>
              </p:cNvPr>
              <p:cNvSpPr txBox="1"/>
              <p:nvPr/>
            </p:nvSpPr>
            <p:spPr>
              <a:xfrm>
                <a:off x="4802070" y="2531239"/>
                <a:ext cx="2851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 +  +  +  +  +  +  +  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CCEEDAB-1577-FB8F-9FBC-01B881794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70" y="2531239"/>
                <a:ext cx="2851743" cy="276999"/>
              </a:xfrm>
              <a:prstGeom prst="rect">
                <a:avLst/>
              </a:prstGeom>
              <a:blipFill>
                <a:blip r:embed="rId5"/>
                <a:stretch>
                  <a:fillRect l="-1282" r="-855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856C20F-E3AF-5586-2543-1768FC7A9575}"/>
                  </a:ext>
                </a:extLst>
              </p:cNvPr>
              <p:cNvSpPr txBox="1"/>
              <p:nvPr/>
            </p:nvSpPr>
            <p:spPr>
              <a:xfrm>
                <a:off x="4802070" y="3084799"/>
                <a:ext cx="1870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 +  +  +  +  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856C20F-E3AF-5586-2543-1768FC7A9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70" y="3084799"/>
                <a:ext cx="1870705" cy="276999"/>
              </a:xfrm>
              <a:prstGeom prst="rect">
                <a:avLst/>
              </a:prstGeom>
              <a:blipFill>
                <a:blip r:embed="rId6"/>
                <a:stretch>
                  <a:fillRect l="-1954" r="-1629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8B032CB-2CAA-A4F4-A72C-D833A94C13D3}"/>
                  </a:ext>
                </a:extLst>
              </p:cNvPr>
              <p:cNvSpPr txBox="1"/>
              <p:nvPr/>
            </p:nvSpPr>
            <p:spPr>
              <a:xfrm>
                <a:off x="4802070" y="3663466"/>
                <a:ext cx="1094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 +  + 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8B032CB-2CAA-A4F4-A72C-D833A94C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70" y="3663466"/>
                <a:ext cx="1094850" cy="276999"/>
              </a:xfrm>
              <a:prstGeom prst="rect">
                <a:avLst/>
              </a:prstGeom>
              <a:blipFill>
                <a:blip r:embed="rId7"/>
                <a:stretch>
                  <a:fillRect l="-391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EB71526-F205-6CF9-FF24-140D35DBF7D0}"/>
                  </a:ext>
                </a:extLst>
              </p:cNvPr>
              <p:cNvSpPr txBox="1"/>
              <p:nvPr/>
            </p:nvSpPr>
            <p:spPr>
              <a:xfrm>
                <a:off x="5002603" y="5123838"/>
                <a:ext cx="25247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  −  −  −  −  −  −  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EB71526-F205-6CF9-FF24-140D35DB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603" y="5123838"/>
                <a:ext cx="2524730" cy="276999"/>
              </a:xfrm>
              <a:prstGeom prst="rect">
                <a:avLst/>
              </a:prstGeom>
              <a:blipFill>
                <a:blip r:embed="rId8"/>
                <a:stretch>
                  <a:fillRect r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C074998-F9C8-526B-6ED7-1BA78B17E04C}"/>
                  </a:ext>
                </a:extLst>
              </p:cNvPr>
              <p:cNvSpPr txBox="1"/>
              <p:nvPr/>
            </p:nvSpPr>
            <p:spPr>
              <a:xfrm>
                <a:off x="5329615" y="4642692"/>
                <a:ext cx="2197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  −  −  −  −  −  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C074998-F9C8-526B-6ED7-1BA78B17E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615" y="4642692"/>
                <a:ext cx="2197718" cy="276999"/>
              </a:xfrm>
              <a:prstGeom prst="rect">
                <a:avLst/>
              </a:prstGeom>
              <a:blipFill>
                <a:blip r:embed="rId9"/>
                <a:stretch>
                  <a:fillRect r="-1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F2D5017-C66F-E6E6-0B0A-2743346357D0}"/>
                  </a:ext>
                </a:extLst>
              </p:cNvPr>
              <p:cNvSpPr txBox="1"/>
              <p:nvPr/>
            </p:nvSpPr>
            <p:spPr>
              <a:xfrm>
                <a:off x="5656628" y="4189223"/>
                <a:ext cx="1870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  −  −  −  −  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F2D5017-C66F-E6E6-0B0A-274334635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628" y="4189223"/>
                <a:ext cx="1870705" cy="276999"/>
              </a:xfrm>
              <a:prstGeom prst="rect">
                <a:avLst/>
              </a:prstGeom>
              <a:blipFill>
                <a:blip r:embed="rId10"/>
                <a:stretch>
                  <a:fillRect r="-1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FBA4792B-08BD-2952-C340-762EE4042175}"/>
              </a:ext>
            </a:extLst>
          </p:cNvPr>
          <p:cNvSpPr/>
          <p:nvPr/>
        </p:nvSpPr>
        <p:spPr>
          <a:xfrm>
            <a:off x="8186286" y="3342100"/>
            <a:ext cx="2940553" cy="2097738"/>
          </a:xfrm>
          <a:custGeom>
            <a:avLst/>
            <a:gdLst>
              <a:gd name="connsiteX0" fmla="*/ 0 w 2940553"/>
              <a:gd name="connsiteY0" fmla="*/ 1795908 h 1795908"/>
              <a:gd name="connsiteX1" fmla="*/ 1019655 w 2940553"/>
              <a:gd name="connsiteY1" fmla="*/ 532852 h 1795908"/>
              <a:gd name="connsiteX2" fmla="*/ 2940553 w 2940553"/>
              <a:gd name="connsiteY2" fmla="*/ 0 h 179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0553" h="1795908">
                <a:moveTo>
                  <a:pt x="0" y="1795908"/>
                </a:moveTo>
                <a:cubicBezTo>
                  <a:pt x="264781" y="1314039"/>
                  <a:pt x="529563" y="832170"/>
                  <a:pt x="1019655" y="532852"/>
                </a:cubicBezTo>
                <a:cubicBezTo>
                  <a:pt x="1509747" y="233534"/>
                  <a:pt x="2225150" y="116767"/>
                  <a:pt x="2940553" y="0"/>
                </a:cubicBezTo>
              </a:path>
            </a:pathLst>
          </a:cu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4BFF9A5-2C28-5AD4-57C3-2FF1B6DB220A}"/>
              </a:ext>
            </a:extLst>
          </p:cNvPr>
          <p:cNvSpPr/>
          <p:nvPr/>
        </p:nvSpPr>
        <p:spPr>
          <a:xfrm>
            <a:off x="8188756" y="2492707"/>
            <a:ext cx="2947131" cy="29471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3580079-525A-93B2-C174-6656364A1BA2}"/>
              </a:ext>
            </a:extLst>
          </p:cNvPr>
          <p:cNvCxnSpPr>
            <a:cxnSpLocks/>
          </p:cNvCxnSpPr>
          <p:nvPr/>
        </p:nvCxnSpPr>
        <p:spPr>
          <a:xfrm flipH="1" flipV="1">
            <a:off x="9307636" y="3342100"/>
            <a:ext cx="197353" cy="440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98092CC-F383-83E0-8C53-29C1DE0D47AD}"/>
                  </a:ext>
                </a:extLst>
              </p:cNvPr>
              <p:cNvSpPr txBox="1"/>
              <p:nvPr/>
            </p:nvSpPr>
            <p:spPr>
              <a:xfrm>
                <a:off x="9406312" y="4484946"/>
                <a:ext cx="1455248" cy="38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𝑆𝑜𝑙𝑖𝑑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98092CC-F383-83E0-8C53-29C1DE0D4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312" y="4484946"/>
                <a:ext cx="1455248" cy="380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DEF3D601-F50A-D6BE-A8F9-0DA63C7B414A}"/>
                  </a:ext>
                </a:extLst>
              </p:cNvPr>
              <p:cNvSpPr txBox="1"/>
              <p:nvPr/>
            </p:nvSpPr>
            <p:spPr>
              <a:xfrm>
                <a:off x="8297782" y="2837356"/>
                <a:ext cx="1455248" cy="38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𝐸𝑚𝑝𝑡𝑦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DEF3D601-F50A-D6BE-A8F9-0DA63C7B4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782" y="2837356"/>
                <a:ext cx="1455248" cy="380537"/>
              </a:xfrm>
              <a:prstGeom prst="rect">
                <a:avLst/>
              </a:prstGeom>
              <a:blipFill>
                <a:blip r:embed="rId12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7C852A4-2788-D221-8102-EFA76BE2D4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6240" y="5593004"/>
            <a:ext cx="1004103" cy="9774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608A2D-8F06-C374-396E-693FAB323D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0402" y="5494237"/>
            <a:ext cx="1007097" cy="11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5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25" y="431799"/>
            <a:ext cx="11055350" cy="11858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1" dirty="0" err="1">
                <a:solidFill>
                  <a:schemeClr val="accent2">
                    <a:lumMod val="75000"/>
                  </a:schemeClr>
                </a:solidFill>
              </a:rPr>
              <a:t>BrepGen</a:t>
            </a:r>
            <a:br>
              <a:rPr lang="en-US" altLang="zh-CN" sz="2800" b="1" dirty="0"/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B-rep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 Generative </a:t>
            </a: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Diffusion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 Model with Structured Latent Geometry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491C75-D017-58D2-2D1A-6C64C9B33E53}"/>
              </a:ext>
            </a:extLst>
          </p:cNvPr>
          <p:cNvSpPr txBox="1"/>
          <p:nvPr/>
        </p:nvSpPr>
        <p:spPr>
          <a:xfrm>
            <a:off x="4251325" y="1552965"/>
            <a:ext cx="368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E6F5F"/>
                </a:solidFill>
              </a:rPr>
              <a:t>CVPR 2024</a:t>
            </a:r>
            <a:endParaRPr lang="zh-CN" altLang="en-US" b="1" dirty="0">
              <a:solidFill>
                <a:srgbClr val="FE6F5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71E951-D3F2-0FFD-850E-013FF3502C84}"/>
              </a:ext>
            </a:extLst>
          </p:cNvPr>
          <p:cNvSpPr txBox="1"/>
          <p:nvPr/>
        </p:nvSpPr>
        <p:spPr>
          <a:xfrm>
            <a:off x="3048000" y="1922297"/>
            <a:ext cx="6096000" cy="1013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Xiang Xu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1,2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Joseph G. Lambourne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Pradeep Kumar Jayaraman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Zhengqing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 Wang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Karl D.D. Willis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, Yasutaka Furukawa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等线" panose="02110004020202020204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Simon Fraser University      </a:t>
            </a:r>
            <a:r>
              <a:rPr kumimoji="0" lang="fr-FR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等线" panose="02110004020202020204"/>
                <a:ea typeface="Microsoft Sans Serif" panose="020B0604020202020204" pitchFamily="34" charset="0"/>
                <a:cs typeface="Microsoft Sans Serif" panose="020B0604020202020204" pitchFamily="34" charset="0"/>
              </a:rPr>
              <a:t>Autodesk Research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Microsoft Sans Serif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F5A816-1178-EBF6-FDCB-242934BE5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95" y="2935908"/>
            <a:ext cx="8599810" cy="35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B-rep Format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5D08-0852-6573-EFE6-EB0176B6852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Face &amp; Edge &amp; Vertex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166995-6267-6F69-4874-ADEA34B1846C}"/>
                  </a:ext>
                </a:extLst>
              </p:cNvPr>
              <p:cNvSpPr txBox="1"/>
              <p:nvPr/>
            </p:nvSpPr>
            <p:spPr>
              <a:xfrm>
                <a:off x="1018168" y="2901859"/>
                <a:ext cx="2931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Unbounded Surface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166995-6267-6F69-4874-ADEA34B18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68" y="2901859"/>
                <a:ext cx="2931309" cy="369332"/>
              </a:xfrm>
              <a:prstGeom prst="rect">
                <a:avLst/>
              </a:prstGeom>
              <a:blipFill>
                <a:blip r:embed="rId3"/>
                <a:stretch>
                  <a:fillRect l="-62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F6DD5C5B-AA7C-8729-21FB-0A9A0AD036D1}"/>
              </a:ext>
            </a:extLst>
          </p:cNvPr>
          <p:cNvSpPr/>
          <p:nvPr/>
        </p:nvSpPr>
        <p:spPr>
          <a:xfrm>
            <a:off x="4797424" y="1231490"/>
            <a:ext cx="2597150" cy="1518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B37BC1-A15E-C2E4-EDB3-E759B2D73689}"/>
                  </a:ext>
                </a:extLst>
              </p:cNvPr>
              <p:cNvSpPr txBox="1"/>
              <p:nvPr/>
            </p:nvSpPr>
            <p:spPr>
              <a:xfrm>
                <a:off x="4746813" y="2901859"/>
                <a:ext cx="26983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Unbounded Curve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B37BC1-A15E-C2E4-EDB3-E759B2D73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13" y="2901859"/>
                <a:ext cx="269837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F5E456F-067F-C2B5-CF03-47D4CF49F735}"/>
              </a:ext>
            </a:extLst>
          </p:cNvPr>
          <p:cNvCxnSpPr>
            <a:cxnSpLocks/>
          </p:cNvCxnSpPr>
          <p:nvPr/>
        </p:nvCxnSpPr>
        <p:spPr>
          <a:xfrm>
            <a:off x="464001" y="3830638"/>
            <a:ext cx="1124585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C7FA422E-42CB-1C1B-EB85-8A8985C8D155}"/>
              </a:ext>
            </a:extLst>
          </p:cNvPr>
          <p:cNvSpPr/>
          <p:nvPr/>
        </p:nvSpPr>
        <p:spPr>
          <a:xfrm>
            <a:off x="1185248" y="1231490"/>
            <a:ext cx="2597150" cy="1518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7FB9DB-3625-EBB9-9EAE-9FC06497ADE2}"/>
                  </a:ext>
                </a:extLst>
              </p:cNvPr>
              <p:cNvSpPr txBox="1"/>
              <p:nvPr/>
            </p:nvSpPr>
            <p:spPr>
              <a:xfrm>
                <a:off x="8358989" y="2901859"/>
                <a:ext cx="26983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Vertex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7FB9DB-3625-EBB9-9EAE-9FC06497A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989" y="2901859"/>
                <a:ext cx="2698372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E6837912-B57B-7AFA-D940-15413A0776FE}"/>
              </a:ext>
            </a:extLst>
          </p:cNvPr>
          <p:cNvSpPr/>
          <p:nvPr/>
        </p:nvSpPr>
        <p:spPr>
          <a:xfrm>
            <a:off x="8409600" y="1231490"/>
            <a:ext cx="2597150" cy="1518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283BF2F-6DEF-D035-4584-DACF9A57D587}"/>
              </a:ext>
            </a:extLst>
          </p:cNvPr>
          <p:cNvSpPr/>
          <p:nvPr/>
        </p:nvSpPr>
        <p:spPr>
          <a:xfrm>
            <a:off x="4476750" y="1558100"/>
            <a:ext cx="3086100" cy="727900"/>
          </a:xfrm>
          <a:custGeom>
            <a:avLst/>
            <a:gdLst>
              <a:gd name="connsiteX0" fmla="*/ 0 w 3086100"/>
              <a:gd name="connsiteY0" fmla="*/ 727900 h 727900"/>
              <a:gd name="connsiteX1" fmla="*/ 1282700 w 3086100"/>
              <a:gd name="connsiteY1" fmla="*/ 99250 h 727900"/>
              <a:gd name="connsiteX2" fmla="*/ 3086100 w 3086100"/>
              <a:gd name="connsiteY2" fmla="*/ 10350 h 72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6100" h="727900">
                <a:moveTo>
                  <a:pt x="0" y="727900"/>
                </a:moveTo>
                <a:cubicBezTo>
                  <a:pt x="384175" y="473371"/>
                  <a:pt x="768350" y="218842"/>
                  <a:pt x="1282700" y="99250"/>
                </a:cubicBezTo>
                <a:cubicBezTo>
                  <a:pt x="1797050" y="-20342"/>
                  <a:pt x="2441575" y="-4996"/>
                  <a:pt x="3086100" y="103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EB4D158-0122-B275-C209-A87C8D9B5731}"/>
              </a:ext>
            </a:extLst>
          </p:cNvPr>
          <p:cNvSpPr/>
          <p:nvPr/>
        </p:nvSpPr>
        <p:spPr>
          <a:xfrm>
            <a:off x="4983350" y="996536"/>
            <a:ext cx="1732367" cy="1790700"/>
          </a:xfrm>
          <a:custGeom>
            <a:avLst/>
            <a:gdLst>
              <a:gd name="connsiteX0" fmla="*/ 1606550 w 1732367"/>
              <a:gd name="connsiteY0" fmla="*/ 0 h 1790700"/>
              <a:gd name="connsiteX1" fmla="*/ 1568450 w 1732367"/>
              <a:gd name="connsiteY1" fmla="*/ 1365250 h 1790700"/>
              <a:gd name="connsiteX2" fmla="*/ 0 w 1732367"/>
              <a:gd name="connsiteY2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367" h="1790700">
                <a:moveTo>
                  <a:pt x="1606550" y="0"/>
                </a:moveTo>
                <a:cubicBezTo>
                  <a:pt x="1721379" y="533400"/>
                  <a:pt x="1836208" y="1066800"/>
                  <a:pt x="1568450" y="1365250"/>
                </a:cubicBezTo>
                <a:cubicBezTo>
                  <a:pt x="1300692" y="1663700"/>
                  <a:pt x="650346" y="1727200"/>
                  <a:pt x="0" y="179070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0CD51F0-75D9-2A4E-0EEB-AB18E4168C6F}"/>
              </a:ext>
            </a:extLst>
          </p:cNvPr>
          <p:cNvSpPr/>
          <p:nvPr/>
        </p:nvSpPr>
        <p:spPr>
          <a:xfrm>
            <a:off x="5137150" y="1079500"/>
            <a:ext cx="2463800" cy="1670050"/>
          </a:xfrm>
          <a:custGeom>
            <a:avLst/>
            <a:gdLst>
              <a:gd name="connsiteX0" fmla="*/ 0 w 2463800"/>
              <a:gd name="connsiteY0" fmla="*/ 0 h 1670050"/>
              <a:gd name="connsiteX1" fmla="*/ 450850 w 2463800"/>
              <a:gd name="connsiteY1" fmla="*/ 1130300 h 1670050"/>
              <a:gd name="connsiteX2" fmla="*/ 2463800 w 2463800"/>
              <a:gd name="connsiteY2" fmla="*/ 1670050 h 16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800" h="1670050">
                <a:moveTo>
                  <a:pt x="0" y="0"/>
                </a:moveTo>
                <a:cubicBezTo>
                  <a:pt x="20108" y="425979"/>
                  <a:pt x="40217" y="851958"/>
                  <a:pt x="450850" y="1130300"/>
                </a:cubicBezTo>
                <a:cubicBezTo>
                  <a:pt x="861483" y="1408642"/>
                  <a:pt x="1662641" y="1539346"/>
                  <a:pt x="2463800" y="16700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66E4BD98-70E0-E125-00C4-51EC1C042729}"/>
              </a:ext>
            </a:extLst>
          </p:cNvPr>
          <p:cNvSpPr/>
          <p:nvPr/>
        </p:nvSpPr>
        <p:spPr>
          <a:xfrm>
            <a:off x="8088926" y="1565449"/>
            <a:ext cx="3086100" cy="727900"/>
          </a:xfrm>
          <a:custGeom>
            <a:avLst/>
            <a:gdLst>
              <a:gd name="connsiteX0" fmla="*/ 0 w 3086100"/>
              <a:gd name="connsiteY0" fmla="*/ 727900 h 727900"/>
              <a:gd name="connsiteX1" fmla="*/ 1282700 w 3086100"/>
              <a:gd name="connsiteY1" fmla="*/ 99250 h 727900"/>
              <a:gd name="connsiteX2" fmla="*/ 3086100 w 3086100"/>
              <a:gd name="connsiteY2" fmla="*/ 10350 h 72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6100" h="727900">
                <a:moveTo>
                  <a:pt x="0" y="727900"/>
                </a:moveTo>
                <a:cubicBezTo>
                  <a:pt x="384175" y="473371"/>
                  <a:pt x="768350" y="218842"/>
                  <a:pt x="1282700" y="99250"/>
                </a:cubicBezTo>
                <a:cubicBezTo>
                  <a:pt x="1797050" y="-20342"/>
                  <a:pt x="2441575" y="-4996"/>
                  <a:pt x="3086100" y="103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A771298A-BAE7-043C-B048-E1E87CC54A82}"/>
              </a:ext>
            </a:extLst>
          </p:cNvPr>
          <p:cNvSpPr/>
          <p:nvPr/>
        </p:nvSpPr>
        <p:spPr>
          <a:xfrm>
            <a:off x="8595526" y="1003885"/>
            <a:ext cx="1732367" cy="1790700"/>
          </a:xfrm>
          <a:custGeom>
            <a:avLst/>
            <a:gdLst>
              <a:gd name="connsiteX0" fmla="*/ 1606550 w 1732367"/>
              <a:gd name="connsiteY0" fmla="*/ 0 h 1790700"/>
              <a:gd name="connsiteX1" fmla="*/ 1568450 w 1732367"/>
              <a:gd name="connsiteY1" fmla="*/ 1365250 h 1790700"/>
              <a:gd name="connsiteX2" fmla="*/ 0 w 1732367"/>
              <a:gd name="connsiteY2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367" h="1790700">
                <a:moveTo>
                  <a:pt x="1606550" y="0"/>
                </a:moveTo>
                <a:cubicBezTo>
                  <a:pt x="1721379" y="533400"/>
                  <a:pt x="1836208" y="1066800"/>
                  <a:pt x="1568450" y="1365250"/>
                </a:cubicBezTo>
                <a:cubicBezTo>
                  <a:pt x="1300692" y="1663700"/>
                  <a:pt x="650346" y="1727200"/>
                  <a:pt x="0" y="179070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A6C84C5C-F093-6C43-5193-C7C392121308}"/>
              </a:ext>
            </a:extLst>
          </p:cNvPr>
          <p:cNvSpPr/>
          <p:nvPr/>
        </p:nvSpPr>
        <p:spPr>
          <a:xfrm>
            <a:off x="8749326" y="1086849"/>
            <a:ext cx="2463800" cy="1670050"/>
          </a:xfrm>
          <a:custGeom>
            <a:avLst/>
            <a:gdLst>
              <a:gd name="connsiteX0" fmla="*/ 0 w 2463800"/>
              <a:gd name="connsiteY0" fmla="*/ 0 h 1670050"/>
              <a:gd name="connsiteX1" fmla="*/ 450850 w 2463800"/>
              <a:gd name="connsiteY1" fmla="*/ 1130300 h 1670050"/>
              <a:gd name="connsiteX2" fmla="*/ 2463800 w 2463800"/>
              <a:gd name="connsiteY2" fmla="*/ 1670050 h 16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800" h="1670050">
                <a:moveTo>
                  <a:pt x="0" y="0"/>
                </a:moveTo>
                <a:cubicBezTo>
                  <a:pt x="20108" y="425979"/>
                  <a:pt x="40217" y="851958"/>
                  <a:pt x="450850" y="1130300"/>
                </a:cubicBezTo>
                <a:cubicBezTo>
                  <a:pt x="861483" y="1408642"/>
                  <a:pt x="1662641" y="1539346"/>
                  <a:pt x="2463800" y="16700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571203E-84FD-CEF5-4E96-D682EDF2A7F6}"/>
              </a:ext>
            </a:extLst>
          </p:cNvPr>
          <p:cNvSpPr/>
          <p:nvPr/>
        </p:nvSpPr>
        <p:spPr>
          <a:xfrm>
            <a:off x="8823333" y="1786696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AA7DF92-2A65-E4D0-E53D-0713FB0A687D}"/>
              </a:ext>
            </a:extLst>
          </p:cNvPr>
          <p:cNvSpPr/>
          <p:nvPr/>
        </p:nvSpPr>
        <p:spPr>
          <a:xfrm>
            <a:off x="10254246" y="1520414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7928C18-E085-8F8B-42E7-B9CA51E463A3}"/>
              </a:ext>
            </a:extLst>
          </p:cNvPr>
          <p:cNvSpPr/>
          <p:nvPr/>
        </p:nvSpPr>
        <p:spPr>
          <a:xfrm>
            <a:off x="9911564" y="2459327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D8C95CC-2D00-7365-296F-BB2EDD1A3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898" y="4003492"/>
            <a:ext cx="1695548" cy="2490493"/>
          </a:xfrm>
          <a:prstGeom prst="rect">
            <a:avLst/>
          </a:prstGeom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7B371895-C34E-765E-37DC-DDBD0E8EA4DB}"/>
              </a:ext>
            </a:extLst>
          </p:cNvPr>
          <p:cNvSpPr/>
          <p:nvPr/>
        </p:nvSpPr>
        <p:spPr>
          <a:xfrm>
            <a:off x="4746813" y="4096772"/>
            <a:ext cx="2597150" cy="22131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FA1DE8C-DF38-0E52-4408-B08E38BEF910}"/>
              </a:ext>
            </a:extLst>
          </p:cNvPr>
          <p:cNvGrpSpPr/>
          <p:nvPr/>
        </p:nvGrpSpPr>
        <p:grpSpPr>
          <a:xfrm>
            <a:off x="5535238" y="4274139"/>
            <a:ext cx="987481" cy="1898037"/>
            <a:chOff x="5550479" y="4426563"/>
            <a:chExt cx="972630" cy="1566391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1305089-8F84-3FBC-27A0-E9880316A0E0}"/>
                </a:ext>
              </a:extLst>
            </p:cNvPr>
            <p:cNvCxnSpPr>
              <a:cxnSpLocks/>
            </p:cNvCxnSpPr>
            <p:nvPr/>
          </p:nvCxnSpPr>
          <p:spPr>
            <a:xfrm>
              <a:off x="5550479" y="4427124"/>
              <a:ext cx="141529" cy="9063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E86EF39-5F80-7996-7DC8-EEDF33A5EC61}"/>
                </a:ext>
              </a:extLst>
            </p:cNvPr>
            <p:cNvCxnSpPr>
              <a:cxnSpLocks/>
            </p:cNvCxnSpPr>
            <p:nvPr/>
          </p:nvCxnSpPr>
          <p:spPr>
            <a:xfrm>
              <a:off x="5692009" y="5333439"/>
              <a:ext cx="10247" cy="65951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F043EF4-F655-E3F9-A228-85BBFA3C4D01}"/>
                </a:ext>
              </a:extLst>
            </p:cNvPr>
            <p:cNvCxnSpPr>
              <a:cxnSpLocks/>
            </p:cNvCxnSpPr>
            <p:nvPr/>
          </p:nvCxnSpPr>
          <p:spPr>
            <a:xfrm>
              <a:off x="5828416" y="5333439"/>
              <a:ext cx="10247" cy="65951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586FBC8-082B-6076-78BE-DE5CFAB2F15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455" y="5333439"/>
              <a:ext cx="10247" cy="65951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54B0B7A-8D60-B7E2-7D35-D1693DFA13EC}"/>
                </a:ext>
              </a:extLst>
            </p:cNvPr>
            <p:cNvCxnSpPr>
              <a:cxnSpLocks/>
            </p:cNvCxnSpPr>
            <p:nvPr/>
          </p:nvCxnSpPr>
          <p:spPr>
            <a:xfrm>
              <a:off x="6512862" y="5210040"/>
              <a:ext cx="10247" cy="7829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1465E72-5EDC-0335-887C-FCB7669596A1}"/>
                </a:ext>
              </a:extLst>
            </p:cNvPr>
            <p:cNvCxnSpPr>
              <a:cxnSpLocks/>
            </p:cNvCxnSpPr>
            <p:nvPr/>
          </p:nvCxnSpPr>
          <p:spPr>
            <a:xfrm>
              <a:off x="5828416" y="5333439"/>
              <a:ext cx="548039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F4130507-C110-C571-44D5-06CEA0DA413D}"/>
                </a:ext>
              </a:extLst>
            </p:cNvPr>
            <p:cNvCxnSpPr>
              <a:cxnSpLocks/>
            </p:cNvCxnSpPr>
            <p:nvPr/>
          </p:nvCxnSpPr>
          <p:spPr>
            <a:xfrm>
              <a:off x="5702256" y="5992954"/>
              <a:ext cx="13640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5BD9B93C-6128-CF15-BC36-7F3056335B62}"/>
                </a:ext>
              </a:extLst>
            </p:cNvPr>
            <p:cNvCxnSpPr>
              <a:cxnSpLocks/>
            </p:cNvCxnSpPr>
            <p:nvPr/>
          </p:nvCxnSpPr>
          <p:spPr>
            <a:xfrm>
              <a:off x="6386702" y="5992954"/>
              <a:ext cx="13640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3072CC3-6E3D-273E-A030-598654EF6E55}"/>
                </a:ext>
              </a:extLst>
            </p:cNvPr>
            <p:cNvCxnSpPr>
              <a:cxnSpLocks/>
            </p:cNvCxnSpPr>
            <p:nvPr/>
          </p:nvCxnSpPr>
          <p:spPr>
            <a:xfrm>
              <a:off x="5696583" y="4427124"/>
              <a:ext cx="121585" cy="7829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2C53AC8-B8D9-611D-D102-03446FDDCCD4}"/>
                </a:ext>
              </a:extLst>
            </p:cNvPr>
            <p:cNvCxnSpPr>
              <a:cxnSpLocks/>
            </p:cNvCxnSpPr>
            <p:nvPr/>
          </p:nvCxnSpPr>
          <p:spPr>
            <a:xfrm>
              <a:off x="5818168" y="5210040"/>
              <a:ext cx="69469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30C77FCF-B537-783A-0CF5-2250FE74758D}"/>
                </a:ext>
              </a:extLst>
            </p:cNvPr>
            <p:cNvCxnSpPr>
              <a:cxnSpLocks/>
            </p:cNvCxnSpPr>
            <p:nvPr/>
          </p:nvCxnSpPr>
          <p:spPr>
            <a:xfrm>
              <a:off x="5550479" y="4426563"/>
              <a:ext cx="151777" cy="56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6" name="椭圆 65">
            <a:extLst>
              <a:ext uri="{FF2B5EF4-FFF2-40B4-BE49-F238E27FC236}">
                <a16:creationId xmlns:a16="http://schemas.microsoft.com/office/drawing/2014/main" id="{70C110D1-F0B0-D2D0-7B06-F2A647EDFFCC}"/>
              </a:ext>
            </a:extLst>
          </p:cNvPr>
          <p:cNvSpPr/>
          <p:nvPr/>
        </p:nvSpPr>
        <p:spPr>
          <a:xfrm>
            <a:off x="5480321" y="4219536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88F85B33-7872-61BA-F6D3-94C0B1F886F5}"/>
              </a:ext>
            </a:extLst>
          </p:cNvPr>
          <p:cNvSpPr/>
          <p:nvPr/>
        </p:nvSpPr>
        <p:spPr>
          <a:xfrm>
            <a:off x="5640428" y="4220671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EAC5AD83-71B0-8205-CC34-95C366E8A719}"/>
              </a:ext>
            </a:extLst>
          </p:cNvPr>
          <p:cNvSpPr/>
          <p:nvPr/>
        </p:nvSpPr>
        <p:spPr>
          <a:xfrm>
            <a:off x="5759064" y="5170904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A988EA8E-A054-AA2C-2FB5-B4851EA6CCD8}"/>
              </a:ext>
            </a:extLst>
          </p:cNvPr>
          <p:cNvSpPr/>
          <p:nvPr/>
        </p:nvSpPr>
        <p:spPr>
          <a:xfrm>
            <a:off x="5628655" y="5319806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CABCE0F3-CFFA-7EC9-26AB-AC391ED6D8A2}"/>
              </a:ext>
            </a:extLst>
          </p:cNvPr>
          <p:cNvSpPr/>
          <p:nvPr/>
        </p:nvSpPr>
        <p:spPr>
          <a:xfrm>
            <a:off x="6453474" y="5180140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BD4DE479-22C3-D0E0-CCDD-50D24FF13DEA}"/>
              </a:ext>
            </a:extLst>
          </p:cNvPr>
          <p:cNvSpPr/>
          <p:nvPr/>
        </p:nvSpPr>
        <p:spPr>
          <a:xfrm>
            <a:off x="5774667" y="5313643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21E11EC-DC07-747F-D665-D826D7F8C5D3}"/>
              </a:ext>
            </a:extLst>
          </p:cNvPr>
          <p:cNvSpPr/>
          <p:nvPr/>
        </p:nvSpPr>
        <p:spPr>
          <a:xfrm>
            <a:off x="6321231" y="5313643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76F12F34-FD62-AD2F-0F37-0A10B1F59F4C}"/>
              </a:ext>
            </a:extLst>
          </p:cNvPr>
          <p:cNvSpPr/>
          <p:nvPr/>
        </p:nvSpPr>
        <p:spPr>
          <a:xfrm>
            <a:off x="5628655" y="6119581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00226CC-3046-2690-ED1F-A170333C22C1}"/>
              </a:ext>
            </a:extLst>
          </p:cNvPr>
          <p:cNvSpPr/>
          <p:nvPr/>
        </p:nvSpPr>
        <p:spPr>
          <a:xfrm>
            <a:off x="5777574" y="6120561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9073F1FD-CE0B-2483-89DB-916C24B70BA9}"/>
              </a:ext>
            </a:extLst>
          </p:cNvPr>
          <p:cNvSpPr/>
          <p:nvPr/>
        </p:nvSpPr>
        <p:spPr>
          <a:xfrm>
            <a:off x="6331634" y="6126367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40CFE434-70B0-C6B3-811B-EE032FD6B9C8}"/>
              </a:ext>
            </a:extLst>
          </p:cNvPr>
          <p:cNvSpPr/>
          <p:nvPr/>
        </p:nvSpPr>
        <p:spPr>
          <a:xfrm>
            <a:off x="6480553" y="6127347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62ECBE4-07CD-EB7D-3966-84BDA84608A6}"/>
              </a:ext>
            </a:extLst>
          </p:cNvPr>
          <p:cNvSpPr/>
          <p:nvPr/>
        </p:nvSpPr>
        <p:spPr>
          <a:xfrm>
            <a:off x="9245223" y="4035268"/>
            <a:ext cx="856067" cy="358847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Chair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A0A3F25B-00E0-08D9-3083-5689D973B442}"/>
              </a:ext>
            </a:extLst>
          </p:cNvPr>
          <p:cNvSpPr/>
          <p:nvPr/>
        </p:nvSpPr>
        <p:spPr>
          <a:xfrm>
            <a:off x="8790608" y="4726673"/>
            <a:ext cx="328014" cy="3280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62CE3549-BE43-D5DF-F218-A7F9FCA4D744}"/>
              </a:ext>
            </a:extLst>
          </p:cNvPr>
          <p:cNvSpPr/>
          <p:nvPr/>
        </p:nvSpPr>
        <p:spPr>
          <a:xfrm>
            <a:off x="8325815" y="5388819"/>
            <a:ext cx="328014" cy="3280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9713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53D340E7-F1A2-F09D-C7B5-E0421E2B6B77}"/>
              </a:ext>
            </a:extLst>
          </p:cNvPr>
          <p:cNvSpPr/>
          <p:nvPr/>
        </p:nvSpPr>
        <p:spPr>
          <a:xfrm>
            <a:off x="9509250" y="4726673"/>
            <a:ext cx="328014" cy="3280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EEDAC073-D150-4A5E-2931-BD0FE3E6217D}"/>
              </a:ext>
            </a:extLst>
          </p:cNvPr>
          <p:cNvSpPr/>
          <p:nvPr/>
        </p:nvSpPr>
        <p:spPr>
          <a:xfrm>
            <a:off x="8790159" y="5388819"/>
            <a:ext cx="328014" cy="3280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9713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E4E0F02B-A887-6534-CA3E-F6CA2DDD1F5C}"/>
              </a:ext>
            </a:extLst>
          </p:cNvPr>
          <p:cNvSpPr/>
          <p:nvPr/>
        </p:nvSpPr>
        <p:spPr>
          <a:xfrm>
            <a:off x="9248577" y="5392848"/>
            <a:ext cx="328014" cy="3280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9713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550F3C93-6E77-20A6-C67D-B448DF4AD23E}"/>
              </a:ext>
            </a:extLst>
          </p:cNvPr>
          <p:cNvSpPr/>
          <p:nvPr/>
        </p:nvSpPr>
        <p:spPr>
          <a:xfrm>
            <a:off x="9706995" y="5388819"/>
            <a:ext cx="328014" cy="3280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9713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987E2D5-A417-2EB4-8D63-9E9D21A801FB}"/>
              </a:ext>
            </a:extLst>
          </p:cNvPr>
          <p:cNvSpPr/>
          <p:nvPr/>
        </p:nvSpPr>
        <p:spPr>
          <a:xfrm>
            <a:off x="10236711" y="4731345"/>
            <a:ext cx="328014" cy="3280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E561424-F389-DA28-6504-63375E2A78BD}"/>
              </a:ext>
            </a:extLst>
          </p:cNvPr>
          <p:cNvSpPr/>
          <p:nvPr/>
        </p:nvSpPr>
        <p:spPr>
          <a:xfrm>
            <a:off x="8092452" y="6049272"/>
            <a:ext cx="328014" cy="328014"/>
          </a:xfrm>
          <a:prstGeom prst="ellipse">
            <a:avLst/>
          </a:prstGeom>
          <a:solidFill>
            <a:srgbClr val="FFD5D5"/>
          </a:solidFill>
          <a:ln>
            <a:solidFill>
              <a:srgbClr val="FE6F5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504E235F-9186-DEAF-3C2A-AD9B197EA07A}"/>
              </a:ext>
            </a:extLst>
          </p:cNvPr>
          <p:cNvSpPr/>
          <p:nvPr/>
        </p:nvSpPr>
        <p:spPr>
          <a:xfrm>
            <a:off x="8567938" y="6049272"/>
            <a:ext cx="328014" cy="328014"/>
          </a:xfrm>
          <a:prstGeom prst="ellipse">
            <a:avLst/>
          </a:prstGeom>
          <a:solidFill>
            <a:srgbClr val="FFD5D5"/>
          </a:solidFill>
          <a:ln>
            <a:solidFill>
              <a:srgbClr val="FE6F5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9C228DD5-0B9F-4202-06DF-84746237941F}"/>
              </a:ext>
            </a:extLst>
          </p:cNvPr>
          <p:cNvSpPr/>
          <p:nvPr/>
        </p:nvSpPr>
        <p:spPr>
          <a:xfrm>
            <a:off x="9058927" y="6056993"/>
            <a:ext cx="328014" cy="328014"/>
          </a:xfrm>
          <a:prstGeom prst="ellipse">
            <a:avLst/>
          </a:prstGeom>
          <a:solidFill>
            <a:srgbClr val="FFD5D5"/>
          </a:solidFill>
          <a:ln>
            <a:solidFill>
              <a:srgbClr val="FE6F5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ABA3F966-3855-D729-CFF3-5CC1EEA1EFD2}"/>
              </a:ext>
            </a:extLst>
          </p:cNvPr>
          <p:cNvSpPr/>
          <p:nvPr/>
        </p:nvSpPr>
        <p:spPr>
          <a:xfrm>
            <a:off x="9544168" y="6049272"/>
            <a:ext cx="328014" cy="328014"/>
          </a:xfrm>
          <a:prstGeom prst="ellipse">
            <a:avLst/>
          </a:prstGeom>
          <a:solidFill>
            <a:srgbClr val="FFD5D5"/>
          </a:solidFill>
          <a:ln>
            <a:solidFill>
              <a:srgbClr val="FE6F5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BBFBF403-6A28-E06E-D148-2FE285FA488E}"/>
              </a:ext>
            </a:extLst>
          </p:cNvPr>
          <p:cNvCxnSpPr>
            <a:stCxn id="90" idx="2"/>
            <a:endCxn id="92" idx="7"/>
          </p:cNvCxnSpPr>
          <p:nvPr/>
        </p:nvCxnSpPr>
        <p:spPr>
          <a:xfrm flipH="1">
            <a:off x="9070585" y="4394115"/>
            <a:ext cx="602672" cy="38059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2D88AFC2-EC56-8E44-0BE6-3AC8DDF83058}"/>
              </a:ext>
            </a:extLst>
          </p:cNvPr>
          <p:cNvCxnSpPr>
            <a:cxnSpLocks/>
            <a:stCxn id="90" idx="2"/>
            <a:endCxn id="94" idx="0"/>
          </p:cNvCxnSpPr>
          <p:nvPr/>
        </p:nvCxnSpPr>
        <p:spPr>
          <a:xfrm>
            <a:off x="9673257" y="4394115"/>
            <a:ext cx="0" cy="332558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67718BD-540E-145D-D1E6-91D8886FFA31}"/>
              </a:ext>
            </a:extLst>
          </p:cNvPr>
          <p:cNvCxnSpPr>
            <a:cxnSpLocks/>
            <a:stCxn id="90" idx="2"/>
            <a:endCxn id="98" idx="1"/>
          </p:cNvCxnSpPr>
          <p:nvPr/>
        </p:nvCxnSpPr>
        <p:spPr>
          <a:xfrm>
            <a:off x="9673257" y="4394115"/>
            <a:ext cx="611491" cy="385267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52755A38-0EB4-B964-F56F-FF8E9359705A}"/>
              </a:ext>
            </a:extLst>
          </p:cNvPr>
          <p:cNvCxnSpPr>
            <a:cxnSpLocks/>
            <a:stCxn id="92" idx="4"/>
            <a:endCxn id="93" idx="0"/>
          </p:cNvCxnSpPr>
          <p:nvPr/>
        </p:nvCxnSpPr>
        <p:spPr>
          <a:xfrm flipH="1">
            <a:off x="8489822" y="5054687"/>
            <a:ext cx="464793" cy="334132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E744FCA9-E455-3ACE-C5AE-D04E53908162}"/>
              </a:ext>
            </a:extLst>
          </p:cNvPr>
          <p:cNvCxnSpPr>
            <a:cxnSpLocks/>
            <a:stCxn id="92" idx="4"/>
            <a:endCxn id="95" idx="0"/>
          </p:cNvCxnSpPr>
          <p:nvPr/>
        </p:nvCxnSpPr>
        <p:spPr>
          <a:xfrm flipH="1">
            <a:off x="8954166" y="5054687"/>
            <a:ext cx="449" cy="334132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4B3D826-8505-2248-01D2-2699EF439135}"/>
              </a:ext>
            </a:extLst>
          </p:cNvPr>
          <p:cNvCxnSpPr>
            <a:cxnSpLocks/>
            <a:stCxn id="94" idx="4"/>
            <a:endCxn id="95" idx="0"/>
          </p:cNvCxnSpPr>
          <p:nvPr/>
        </p:nvCxnSpPr>
        <p:spPr>
          <a:xfrm flipH="1">
            <a:off x="8954166" y="5054687"/>
            <a:ext cx="719091" cy="334132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04450D92-E470-5563-0F0F-DF8C63EA7188}"/>
              </a:ext>
            </a:extLst>
          </p:cNvPr>
          <p:cNvCxnSpPr>
            <a:cxnSpLocks/>
            <a:stCxn id="93" idx="4"/>
            <a:endCxn id="100" idx="0"/>
          </p:cNvCxnSpPr>
          <p:nvPr/>
        </p:nvCxnSpPr>
        <p:spPr>
          <a:xfrm flipH="1">
            <a:off x="8256459" y="5716833"/>
            <a:ext cx="233363" cy="332439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408E4F8A-403C-7753-19E3-B1929B9AA261}"/>
              </a:ext>
            </a:extLst>
          </p:cNvPr>
          <p:cNvCxnSpPr>
            <a:cxnSpLocks/>
            <a:stCxn id="93" idx="4"/>
            <a:endCxn id="101" idx="0"/>
          </p:cNvCxnSpPr>
          <p:nvPr/>
        </p:nvCxnSpPr>
        <p:spPr>
          <a:xfrm>
            <a:off x="8489822" y="5716833"/>
            <a:ext cx="242123" cy="332439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F99EFD4A-C008-0E50-4456-6E2E15C9A898}"/>
              </a:ext>
            </a:extLst>
          </p:cNvPr>
          <p:cNvCxnSpPr>
            <a:cxnSpLocks/>
            <a:stCxn id="95" idx="4"/>
            <a:endCxn id="101" idx="0"/>
          </p:cNvCxnSpPr>
          <p:nvPr/>
        </p:nvCxnSpPr>
        <p:spPr>
          <a:xfrm flipH="1">
            <a:off x="8731945" y="5716833"/>
            <a:ext cx="222221" cy="332439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1008E2A-6F0B-CFBB-6036-7959FC13ED96}"/>
              </a:ext>
            </a:extLst>
          </p:cNvPr>
          <p:cNvCxnSpPr>
            <a:cxnSpLocks/>
            <a:stCxn id="95" idx="4"/>
            <a:endCxn id="102" idx="0"/>
          </p:cNvCxnSpPr>
          <p:nvPr/>
        </p:nvCxnSpPr>
        <p:spPr>
          <a:xfrm>
            <a:off x="8954166" y="5716833"/>
            <a:ext cx="268768" cy="34016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684F66BE-8680-CBAF-1049-4ECF933BBE0E}"/>
              </a:ext>
            </a:extLst>
          </p:cNvPr>
          <p:cNvCxnSpPr>
            <a:cxnSpLocks/>
            <a:stCxn id="96" idx="4"/>
            <a:endCxn id="103" idx="0"/>
          </p:cNvCxnSpPr>
          <p:nvPr/>
        </p:nvCxnSpPr>
        <p:spPr>
          <a:xfrm>
            <a:off x="9412584" y="5720862"/>
            <a:ext cx="295591" cy="32841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1236AE1C-7428-E0E6-CF3A-D60F0FED58B5}"/>
                  </a:ext>
                </a:extLst>
              </p:cNvPr>
              <p:cNvSpPr/>
              <p:nvPr/>
            </p:nvSpPr>
            <p:spPr>
              <a:xfrm>
                <a:off x="473075" y="3382619"/>
                <a:ext cx="11245850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zh-CN" altLang="en-US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1236AE1C-7428-E0E6-CF3A-D60F0FED5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5" y="3382619"/>
                <a:ext cx="11245850" cy="369332"/>
              </a:xfrm>
              <a:prstGeom prst="rect">
                <a:avLst/>
              </a:prstGeom>
              <a:blipFill>
                <a:blip r:embed="rId7"/>
                <a:stretch>
                  <a:fillRect t="-13333" b="-31667"/>
                </a:stretch>
              </a:blip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2D84951E-A5B6-1659-7AAF-41BF63890C62}"/>
              </a:ext>
            </a:extLst>
          </p:cNvPr>
          <p:cNvCxnSpPr>
            <a:cxnSpLocks/>
            <a:stCxn id="92" idx="4"/>
            <a:endCxn id="97" idx="0"/>
          </p:cNvCxnSpPr>
          <p:nvPr/>
        </p:nvCxnSpPr>
        <p:spPr>
          <a:xfrm>
            <a:off x="8954615" y="5054687"/>
            <a:ext cx="916387" cy="334132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977385B2-030A-C02E-F47B-0300EB402B12}"/>
              </a:ext>
            </a:extLst>
          </p:cNvPr>
          <p:cNvCxnSpPr>
            <a:cxnSpLocks/>
            <a:stCxn id="94" idx="4"/>
            <a:endCxn id="97" idx="0"/>
          </p:cNvCxnSpPr>
          <p:nvPr/>
        </p:nvCxnSpPr>
        <p:spPr>
          <a:xfrm>
            <a:off x="9673257" y="5054687"/>
            <a:ext cx="197745" cy="334132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F549BDBE-CD63-C2D7-B5CA-0E3623DF2CFB}"/>
              </a:ext>
            </a:extLst>
          </p:cNvPr>
          <p:cNvCxnSpPr>
            <a:cxnSpLocks/>
            <a:stCxn id="98" idx="3"/>
            <a:endCxn id="96" idx="0"/>
          </p:cNvCxnSpPr>
          <p:nvPr/>
        </p:nvCxnSpPr>
        <p:spPr>
          <a:xfrm flipH="1">
            <a:off x="9412584" y="5011322"/>
            <a:ext cx="872164" cy="381526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400CD05-C2F4-BF10-29F2-2EB2420B84E3}"/>
                  </a:ext>
                </a:extLst>
              </p:cNvPr>
              <p:cNvSpPr txBox="1"/>
              <p:nvPr/>
            </p:nvSpPr>
            <p:spPr>
              <a:xfrm>
                <a:off x="10684195" y="4706014"/>
                <a:ext cx="10018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400CD05-C2F4-BF10-29F2-2EB2420B8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195" y="4706014"/>
                <a:ext cx="10018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D976FDBC-9BA3-C0CD-FC66-4B4351C357D7}"/>
                  </a:ext>
                </a:extLst>
              </p:cNvPr>
              <p:cNvSpPr txBox="1"/>
              <p:nvPr/>
            </p:nvSpPr>
            <p:spPr>
              <a:xfrm>
                <a:off x="10684195" y="5352044"/>
                <a:ext cx="10018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D976FDBC-9BA3-C0CD-FC66-4B4351C35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195" y="5352044"/>
                <a:ext cx="100188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ED7D788C-8791-3BE8-A8A8-E0492F2ABF3F}"/>
                  </a:ext>
                </a:extLst>
              </p:cNvPr>
              <p:cNvSpPr txBox="1"/>
              <p:nvPr/>
            </p:nvSpPr>
            <p:spPr>
              <a:xfrm>
                <a:off x="10684195" y="6015675"/>
                <a:ext cx="10018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ED7D788C-8791-3BE8-A8A8-E0492F2AB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195" y="6015675"/>
                <a:ext cx="100188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等腰三角形 5">
            <a:extLst>
              <a:ext uri="{FF2B5EF4-FFF2-40B4-BE49-F238E27FC236}">
                <a16:creationId xmlns:a16="http://schemas.microsoft.com/office/drawing/2014/main" id="{D6EC0D4E-4D89-C9C9-2F24-E50DCCC92EBF}"/>
              </a:ext>
            </a:extLst>
          </p:cNvPr>
          <p:cNvSpPr/>
          <p:nvPr/>
        </p:nvSpPr>
        <p:spPr>
          <a:xfrm rot="15654017">
            <a:off x="5868140" y="1543960"/>
            <a:ext cx="179901" cy="152944"/>
          </a:xfrm>
          <a:prstGeom prst="triangl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A261DF2D-302D-AEFC-C2AF-682F574C3D2B}"/>
              </a:ext>
            </a:extLst>
          </p:cNvPr>
          <p:cNvSpPr/>
          <p:nvPr/>
        </p:nvSpPr>
        <p:spPr>
          <a:xfrm rot="7620077">
            <a:off x="5531476" y="2147221"/>
            <a:ext cx="179901" cy="152944"/>
          </a:xfrm>
          <a:prstGeom prst="triangl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BB23E946-B620-8D58-AD75-7B48D942FFFC}"/>
              </a:ext>
            </a:extLst>
          </p:cNvPr>
          <p:cNvSpPr/>
          <p:nvPr/>
        </p:nvSpPr>
        <p:spPr>
          <a:xfrm rot="856279">
            <a:off x="6594809" y="2012435"/>
            <a:ext cx="179901" cy="152944"/>
          </a:xfrm>
          <a:prstGeom prst="triangl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EFF4C79-60C0-6238-3723-386C783BEC38}"/>
              </a:ext>
            </a:extLst>
          </p:cNvPr>
          <p:cNvCxnSpPr/>
          <p:nvPr/>
        </p:nvCxnSpPr>
        <p:spPr>
          <a:xfrm flipV="1">
            <a:off x="5956483" y="4272131"/>
            <a:ext cx="1451523" cy="15417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3A8BF40-79B5-5966-1D0E-55E25BD96FDC}"/>
              </a:ext>
            </a:extLst>
          </p:cNvPr>
          <p:cNvCxnSpPr/>
          <p:nvPr/>
        </p:nvCxnSpPr>
        <p:spPr>
          <a:xfrm flipV="1">
            <a:off x="5244372" y="4272131"/>
            <a:ext cx="1451523" cy="15417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43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Structured Latent Geometry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719EA8-E6BB-FA22-5453-7629C3118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3" y="857250"/>
            <a:ext cx="11256593" cy="434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7E58B7-CD4A-2203-2E50-63B5399D874E}"/>
                  </a:ext>
                </a:extLst>
              </p:cNvPr>
              <p:cNvSpPr/>
              <p:nvPr/>
            </p:nvSpPr>
            <p:spPr>
              <a:xfrm>
                <a:off x="467703" y="5181600"/>
                <a:ext cx="11245850" cy="13843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>
                  <a:lnSpc>
                    <a:spcPts val="2500"/>
                  </a:lnSpc>
                </a:pPr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Key idea:</a:t>
                </a: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hanks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image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generation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it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generates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UV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image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parametric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altLang="zh-CN" sz="16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16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6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b="0" i="1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Encoding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its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geometry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information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feature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1)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global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location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2)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local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shape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latent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code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b="0" i="0" dirty="0">
                  <a:ln w="0"/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wo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duplication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schemes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encode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Brep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unified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tree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structure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fixed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graph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topology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b="0" i="0" dirty="0">
                  <a:ln w="0"/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7E58B7-CD4A-2203-2E50-63B5399D8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3" y="5181600"/>
                <a:ext cx="11245850" cy="1384300"/>
              </a:xfrm>
              <a:prstGeom prst="rect">
                <a:avLst/>
              </a:prstGeom>
              <a:blipFill>
                <a:blip r:embed="rId4"/>
                <a:stretch>
                  <a:fillRect l="-325" b="-3524"/>
                </a:stretch>
              </a:blip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25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128DA6E-DD17-E6CC-E1C0-97D746629B52}"/>
              </a:ext>
            </a:extLst>
          </p:cNvPr>
          <p:cNvSpPr/>
          <p:nvPr/>
        </p:nvSpPr>
        <p:spPr>
          <a:xfrm>
            <a:off x="673100" y="5247662"/>
            <a:ext cx="2647950" cy="1328445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Structured Latent Geometry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719EA8-E6BB-FA22-5453-7629C3118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3" y="857250"/>
            <a:ext cx="11256593" cy="434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38BFF1-113F-D916-1E27-F317C23B45A8}"/>
                  </a:ext>
                </a:extLst>
              </p:cNvPr>
              <p:cNvSpPr txBox="1"/>
              <p:nvPr/>
            </p:nvSpPr>
            <p:spPr>
              <a:xfrm>
                <a:off x="673100" y="6213635"/>
                <a:ext cx="2832100" cy="362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38BFF1-113F-D916-1E27-F317C23B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6213635"/>
                <a:ext cx="2832100" cy="36247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08541FA-BECF-2A38-2F91-2DB2E1FB4188}"/>
                  </a:ext>
                </a:extLst>
              </p:cNvPr>
              <p:cNvSpPr txBox="1"/>
              <p:nvPr/>
            </p:nvSpPr>
            <p:spPr>
              <a:xfrm>
                <a:off x="596900" y="5279342"/>
                <a:ext cx="28321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08541FA-BECF-2A38-2F91-2DB2E1FB4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5279342"/>
                <a:ext cx="28321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B0200511-A654-DE06-F7CF-B4835C8AE1F8}"/>
              </a:ext>
            </a:extLst>
          </p:cNvPr>
          <p:cNvSpPr/>
          <p:nvPr/>
        </p:nvSpPr>
        <p:spPr>
          <a:xfrm>
            <a:off x="1864236" y="5817594"/>
            <a:ext cx="780709" cy="2563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Flatten</a:t>
            </a:r>
            <a:endParaRPr lang="zh-CN" alt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A92957A-CE06-0FFE-71EC-87ACEA01F364}"/>
              </a:ext>
            </a:extLst>
          </p:cNvPr>
          <p:cNvCxnSpPr/>
          <p:nvPr/>
        </p:nvCxnSpPr>
        <p:spPr>
          <a:xfrm>
            <a:off x="2254591" y="5579636"/>
            <a:ext cx="0" cy="23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EF8893E-A41E-78B3-8093-EB0463AFF868}"/>
              </a:ext>
            </a:extLst>
          </p:cNvPr>
          <p:cNvCxnSpPr/>
          <p:nvPr/>
        </p:nvCxnSpPr>
        <p:spPr>
          <a:xfrm>
            <a:off x="2261281" y="6072603"/>
            <a:ext cx="0" cy="23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3CAD33D-FD82-46A2-1155-916440949669}"/>
              </a:ext>
            </a:extLst>
          </p:cNvPr>
          <p:cNvSpPr txBox="1"/>
          <p:nvPr/>
        </p:nvSpPr>
        <p:spPr>
          <a:xfrm>
            <a:off x="686389" y="5735121"/>
            <a:ext cx="106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Surface</a:t>
            </a:r>
            <a:endParaRPr lang="zh-CN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939F363-23B2-5926-44A7-59E3671E8CD2}"/>
              </a:ext>
            </a:extLst>
          </p:cNvPr>
          <p:cNvSpPr/>
          <p:nvPr/>
        </p:nvSpPr>
        <p:spPr>
          <a:xfrm>
            <a:off x="3557985" y="5247662"/>
            <a:ext cx="2647950" cy="1328445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E7D588-F510-52CD-017C-0F943E16971D}"/>
                  </a:ext>
                </a:extLst>
              </p:cNvPr>
              <p:cNvSpPr txBox="1"/>
              <p:nvPr/>
            </p:nvSpPr>
            <p:spPr>
              <a:xfrm>
                <a:off x="3488135" y="6213635"/>
                <a:ext cx="2832100" cy="362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E7D588-F510-52CD-017C-0F943E169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35" y="6213635"/>
                <a:ext cx="2832100" cy="36247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0606D9-9750-D1B8-F19F-04BC5C002AD1}"/>
                  </a:ext>
                </a:extLst>
              </p:cNvPr>
              <p:cNvSpPr txBox="1"/>
              <p:nvPr/>
            </p:nvSpPr>
            <p:spPr>
              <a:xfrm>
                <a:off x="3481785" y="5279342"/>
                <a:ext cx="28321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0606D9-9750-D1B8-F19F-04BC5C00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85" y="5279342"/>
                <a:ext cx="28321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7A561C7-0DEE-6932-866E-C6FC33B60D5E}"/>
              </a:ext>
            </a:extLst>
          </p:cNvPr>
          <p:cNvSpPr/>
          <p:nvPr/>
        </p:nvSpPr>
        <p:spPr>
          <a:xfrm>
            <a:off x="4749121" y="5817594"/>
            <a:ext cx="780709" cy="2563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Flatten</a:t>
            </a:r>
            <a:endParaRPr lang="zh-CN" alt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85F40D1-DC19-A112-4532-18DA147CE88D}"/>
              </a:ext>
            </a:extLst>
          </p:cNvPr>
          <p:cNvCxnSpPr/>
          <p:nvPr/>
        </p:nvCxnSpPr>
        <p:spPr>
          <a:xfrm>
            <a:off x="5139476" y="5579636"/>
            <a:ext cx="0" cy="23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4B6CF5-B678-9DFC-01F0-98ED470A02B1}"/>
              </a:ext>
            </a:extLst>
          </p:cNvPr>
          <p:cNvCxnSpPr/>
          <p:nvPr/>
        </p:nvCxnSpPr>
        <p:spPr>
          <a:xfrm>
            <a:off x="5146166" y="6072603"/>
            <a:ext cx="0" cy="232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3BFF084-0CF5-E088-9C35-050606587BBA}"/>
              </a:ext>
            </a:extLst>
          </p:cNvPr>
          <p:cNvSpPr txBox="1"/>
          <p:nvPr/>
        </p:nvSpPr>
        <p:spPr>
          <a:xfrm>
            <a:off x="3571274" y="5735121"/>
            <a:ext cx="106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Edge</a:t>
            </a:r>
            <a:endParaRPr lang="zh-CN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6A639DA-C15D-2A72-6E7A-2961345BE9DE}"/>
              </a:ext>
            </a:extLst>
          </p:cNvPr>
          <p:cNvSpPr/>
          <p:nvPr/>
        </p:nvSpPr>
        <p:spPr>
          <a:xfrm>
            <a:off x="6436520" y="5247661"/>
            <a:ext cx="2177425" cy="1328445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F41487-439C-7EB6-A097-F060783124E9}"/>
                  </a:ext>
                </a:extLst>
              </p:cNvPr>
              <p:cNvSpPr txBox="1"/>
              <p:nvPr/>
            </p:nvSpPr>
            <p:spPr>
              <a:xfrm>
                <a:off x="7035218" y="5764526"/>
                <a:ext cx="17023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600" b="0" i="1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F41487-439C-7EB6-A097-F06078312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8" y="5764526"/>
                <a:ext cx="1702382" cy="338554"/>
              </a:xfrm>
              <a:prstGeom prst="rect">
                <a:avLst/>
              </a:prstGeom>
              <a:blipFill>
                <a:blip r:embed="rId8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CC481C2D-C510-28D8-F016-D6BC39B0B620}"/>
              </a:ext>
            </a:extLst>
          </p:cNvPr>
          <p:cNvSpPr txBox="1"/>
          <p:nvPr/>
        </p:nvSpPr>
        <p:spPr>
          <a:xfrm>
            <a:off x="6449809" y="5735120"/>
            <a:ext cx="106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Vertex</a:t>
            </a:r>
            <a:endParaRPr lang="zh-CN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DA4DE4-3FF9-5DFD-16C9-1EC0F7F79AE8}"/>
              </a:ext>
            </a:extLst>
          </p:cNvPr>
          <p:cNvSpPr/>
          <p:nvPr/>
        </p:nvSpPr>
        <p:spPr>
          <a:xfrm>
            <a:off x="8871843" y="5247661"/>
            <a:ext cx="2721841" cy="1328445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C3FD843-196B-7E71-CA4F-E576B69BB928}"/>
              </a:ext>
            </a:extLst>
          </p:cNvPr>
          <p:cNvSpPr txBox="1"/>
          <p:nvPr/>
        </p:nvSpPr>
        <p:spPr>
          <a:xfrm>
            <a:off x="8885133" y="5735120"/>
            <a:ext cx="106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E+V</a:t>
            </a:r>
            <a:endParaRPr lang="zh-CN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03447A-C89E-0C1F-B723-6735A32E8957}"/>
                  </a:ext>
                </a:extLst>
              </p:cNvPr>
              <p:cNvSpPr txBox="1"/>
              <p:nvPr/>
            </p:nvSpPr>
            <p:spPr>
              <a:xfrm>
                <a:off x="9184404" y="5746036"/>
                <a:ext cx="2670579" cy="362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n w="0"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i="1" smtClean="0">
                          <a:ln w="0"/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i="1">
                          <a:ln w="0"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n w="0"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1600" i="1">
                          <a:ln w="0"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i="1">
                              <a:ln w="0"/>
                              <a:latin typeface="Cambria Math" panose="02040503050406030204" pitchFamily="18" charset="0"/>
                            </a:rPr>
                            <m:t>×3+6</m:t>
                          </m:r>
                        </m:sup>
                      </m:sSup>
                      <m:r>
                        <a:rPr lang="en-US" altLang="zh-CN" sz="1600" i="1">
                          <a:ln w="0"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03447A-C89E-0C1F-B723-6735A32E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04" y="5746036"/>
                <a:ext cx="2670579" cy="362472"/>
              </a:xfrm>
              <a:prstGeom prst="rect">
                <a:avLst/>
              </a:prstGeom>
              <a:blipFill>
                <a:blip r:embed="rId9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13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 &amp; Details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4C98B0-8B03-2F9E-87B6-1F5F2136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4" y="800589"/>
            <a:ext cx="11309350" cy="4842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E2E2E69-DC4D-D392-DAFE-043972EC40A5}"/>
                  </a:ext>
                </a:extLst>
              </p:cNvPr>
              <p:cNvSpPr/>
              <p:nvPr/>
            </p:nvSpPr>
            <p:spPr>
              <a:xfrm>
                <a:off x="467703" y="5613400"/>
                <a:ext cx="11245850" cy="9779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two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VAEs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conv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UNet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backbone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compress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shape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feature</m:t>
                    </m:r>
                    <m:r>
                      <a:rPr lang="en-US" altLang="zh-CN" sz="1600" i="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600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into lower-dim latent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1600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Four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denoiser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share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common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Transformer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backbone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denoiser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MLP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which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fully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connected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layers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SiLU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activation</m:t>
                    </m:r>
                    <m:r>
                      <m:rPr>
                        <m:nor/>
                      </m:rPr>
                      <a:rPr lang="en-US" altLang="zh-CN" sz="16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b="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E2E2E69-DC4D-D392-DAFE-043972EC4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3" y="5613400"/>
                <a:ext cx="11245850" cy="977900"/>
              </a:xfrm>
              <a:prstGeom prst="rect">
                <a:avLst/>
              </a:prstGeom>
              <a:blipFill>
                <a:blip r:embed="rId4"/>
                <a:stretch>
                  <a:fillRect l="-217" b="-8750"/>
                </a:stretch>
              </a:blip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90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 &amp; Details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4C98B0-8B03-2F9E-87B6-1F5F2136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4" y="800589"/>
            <a:ext cx="11309350" cy="4842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E2E2E69-DC4D-D392-DAFE-043972EC40A5}"/>
                  </a:ext>
                </a:extLst>
              </p:cNvPr>
              <p:cNvSpPr/>
              <p:nvPr/>
            </p:nvSpPr>
            <p:spPr>
              <a:xfrm>
                <a:off x="467703" y="5667863"/>
                <a:ext cx="11245850" cy="7837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Train</m:t>
                    </m:r>
                    <m: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VAEs</m:t>
                    </m:r>
                    <m:r>
                      <a:rPr lang="en-US" altLang="zh-CN" sz="1600" b="0" i="0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zh-CN" sz="1600" b="0" i="1" dirty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i="1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Train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four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denoiser</m:t>
                    </m:r>
                    <m:r>
                      <a:rPr lang="en-US" altLang="zh-CN" sz="1600" i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CN" altLang="en-US" sz="16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16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  <m: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1600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zv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E2E2E69-DC4D-D392-DAFE-043972EC4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3" y="5667863"/>
                <a:ext cx="11245850" cy="783738"/>
              </a:xfrm>
              <a:prstGeom prst="rect">
                <a:avLst/>
              </a:prstGeom>
              <a:blipFill>
                <a:blip r:embed="rId4"/>
                <a:stretch>
                  <a:fillRect l="-217" b="-1563"/>
                </a:stretch>
              </a:blip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22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 &amp; Details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BBE7F3-A457-F0F8-5DA1-2695EB81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21" y="854562"/>
            <a:ext cx="4928513" cy="3162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2E2E69-DC4D-D392-DAFE-043972EC40A5}"/>
              </a:ext>
            </a:extLst>
          </p:cNvPr>
          <p:cNvSpPr/>
          <p:nvPr/>
        </p:nvSpPr>
        <p:spPr>
          <a:xfrm>
            <a:off x="467703" y="1539876"/>
            <a:ext cx="6523647" cy="202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zh-CN" sz="1600" b="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Dataset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Containing 6171 </a:t>
            </a:r>
            <a:r>
              <a:rPr lang="en-US" altLang="zh-CN" sz="1600" dirty="0" err="1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Brep</a:t>
            </a:r>
            <a:r>
              <a:rPr lang="en-US" altLang="zh-CN" sz="160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 CAD models across 10 common categories.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However, in evperiment, they seem to remove the Breps with more than 30 faces or 20 edges per face, and made from multiple bodies.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Generation is evaluated on the </a:t>
            </a:r>
            <a:r>
              <a:rPr lang="en-US" altLang="zh-CN" sz="1600" dirty="0" err="1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DeepCAD</a:t>
            </a:r>
            <a:r>
              <a:rPr lang="en-US" altLang="zh-CN" sz="160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 and Furniture B-rep datasets.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72D83A-817D-E888-E393-C27E41E7603D}"/>
                  </a:ext>
                </a:extLst>
              </p:cNvPr>
              <p:cNvSpPr/>
              <p:nvPr/>
            </p:nvSpPr>
            <p:spPr>
              <a:xfrm>
                <a:off x="467703" y="4016862"/>
                <a:ext cx="11256594" cy="2517288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>
                  <a:lnSpc>
                    <a:spcPts val="2500"/>
                  </a:lnSpc>
                </a:pPr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Implementation Details</a:t>
                </a:r>
                <a:endParaRPr lang="en-US" altLang="zh-CN" sz="1600" b="0" dirty="0">
                  <a:ln w="0"/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 err="1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BrepGen</a:t>
                </a:r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trained on 4 NVIDIA RTX A5000 GPUs (24GB).</a:t>
                </a:r>
              </a:p>
              <a:p>
                <a:pPr marL="742950" lvl="1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But how many days they trained it is unknown.</a:t>
                </a: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 err="1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AdamW</a:t>
                </a:r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with 5e-4 </a:t>
                </a:r>
                <a:r>
                  <a:rPr lang="en-US" altLang="zh-CN" sz="1600" dirty="0" err="1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lr</a:t>
                </a:r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bounding box is normalized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−3,3</m:t>
                        </m:r>
                      </m:e>
                    </m:d>
                  </m:oMath>
                </a14:m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a 0.08 bounding box threshold and 0.2 threshold for feature merging.</a:t>
                </a:r>
              </a:p>
              <a:p>
                <a:pPr marL="285750" indent="-28575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n w="0"/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[Confusing] “At inference, we use PNDM of 200 steps, with the exception of the face and edge position where we switch to a slower DDPM of 1000 steps for the last 250 time steps.”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72D83A-817D-E888-E393-C27E41E76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3" y="4016862"/>
                <a:ext cx="11256594" cy="2517288"/>
              </a:xfrm>
              <a:prstGeom prst="rect">
                <a:avLst/>
              </a:prstGeom>
              <a:blipFill>
                <a:blip r:embed="rId4"/>
                <a:stretch>
                  <a:fillRect l="-325"/>
                </a:stretch>
              </a:blip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83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8ED6A1B7-EB73-2BCF-401D-E36A2E0B5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126" y="3221276"/>
            <a:ext cx="3074581" cy="2285864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2C8AE9-A729-C7A8-B16F-A227CEBBBEB0}"/>
              </a:ext>
            </a:extLst>
          </p:cNvPr>
          <p:cNvSpPr/>
          <p:nvPr/>
        </p:nvSpPr>
        <p:spPr>
          <a:xfrm>
            <a:off x="467703" y="3143078"/>
            <a:ext cx="8254423" cy="2555901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Method &amp; Details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2E2E69-DC4D-D392-DAFE-043972EC40A5}"/>
              </a:ext>
            </a:extLst>
          </p:cNvPr>
          <p:cNvSpPr/>
          <p:nvPr/>
        </p:nvSpPr>
        <p:spPr>
          <a:xfrm>
            <a:off x="467703" y="1392988"/>
            <a:ext cx="11221377" cy="13873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zh-CN" sz="1600" b="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Confusing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How many faces are generated is unknown.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Can Node Duplication schemes ensure that the generated edges order surface domain is closed?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I do not understand what “Number of bodies per design” means.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1DE4E0D-09E6-7489-FD51-E6AAAF39C5A9}"/>
              </a:ext>
            </a:extLst>
          </p:cNvPr>
          <p:cNvSpPr/>
          <p:nvPr/>
        </p:nvSpPr>
        <p:spPr>
          <a:xfrm>
            <a:off x="2254628" y="3392414"/>
            <a:ext cx="1479859" cy="1518060"/>
          </a:xfrm>
          <a:custGeom>
            <a:avLst/>
            <a:gdLst>
              <a:gd name="connsiteX0" fmla="*/ 605163 w 1479859"/>
              <a:gd name="connsiteY0" fmla="*/ 0 h 1518060"/>
              <a:gd name="connsiteX1" fmla="*/ 1479859 w 1479859"/>
              <a:gd name="connsiteY1" fmla="*/ 759030 h 1518060"/>
              <a:gd name="connsiteX2" fmla="*/ 605163 w 1479859"/>
              <a:gd name="connsiteY2" fmla="*/ 1518060 h 1518060"/>
              <a:gd name="connsiteX3" fmla="*/ 116112 w 1479859"/>
              <a:gd name="connsiteY3" fmla="*/ 1388430 h 1518060"/>
              <a:gd name="connsiteX4" fmla="*/ 6366 w 1479859"/>
              <a:gd name="connsiteY4" fmla="*/ 1309854 h 1518060"/>
              <a:gd name="connsiteX5" fmla="*/ 19706 w 1479859"/>
              <a:gd name="connsiteY5" fmla="*/ 1300303 h 1518060"/>
              <a:gd name="connsiteX6" fmla="*/ 275899 w 1479859"/>
              <a:gd name="connsiteY6" fmla="*/ 763588 h 1518060"/>
              <a:gd name="connsiteX7" fmla="*/ 19706 w 1479859"/>
              <a:gd name="connsiteY7" fmla="*/ 226873 h 1518060"/>
              <a:gd name="connsiteX8" fmla="*/ 0 w 1479859"/>
              <a:gd name="connsiteY8" fmla="*/ 212764 h 1518060"/>
              <a:gd name="connsiteX9" fmla="*/ 116112 w 1479859"/>
              <a:gd name="connsiteY9" fmla="*/ 129630 h 1518060"/>
              <a:gd name="connsiteX10" fmla="*/ 605163 w 1479859"/>
              <a:gd name="connsiteY10" fmla="*/ 0 h 151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9859" h="1518060">
                <a:moveTo>
                  <a:pt x="605163" y="0"/>
                </a:moveTo>
                <a:cubicBezTo>
                  <a:pt x="1088244" y="0"/>
                  <a:pt x="1479859" y="339829"/>
                  <a:pt x="1479859" y="759030"/>
                </a:cubicBezTo>
                <a:cubicBezTo>
                  <a:pt x="1479859" y="1178231"/>
                  <a:pt x="1088244" y="1518060"/>
                  <a:pt x="605163" y="1518060"/>
                </a:cubicBezTo>
                <a:cubicBezTo>
                  <a:pt x="424008" y="1518060"/>
                  <a:pt x="255715" y="1470272"/>
                  <a:pt x="116112" y="1388430"/>
                </a:cubicBezTo>
                <a:lnTo>
                  <a:pt x="6366" y="1309854"/>
                </a:lnTo>
                <a:lnTo>
                  <a:pt x="19706" y="1300303"/>
                </a:lnTo>
                <a:cubicBezTo>
                  <a:pt x="177995" y="1162946"/>
                  <a:pt x="275899" y="973189"/>
                  <a:pt x="275899" y="763588"/>
                </a:cubicBezTo>
                <a:cubicBezTo>
                  <a:pt x="275899" y="553988"/>
                  <a:pt x="177995" y="364230"/>
                  <a:pt x="19706" y="226873"/>
                </a:cubicBezTo>
                <a:lnTo>
                  <a:pt x="0" y="212764"/>
                </a:lnTo>
                <a:lnTo>
                  <a:pt x="116112" y="129630"/>
                </a:lnTo>
                <a:cubicBezTo>
                  <a:pt x="255715" y="47789"/>
                  <a:pt x="424008" y="0"/>
                  <a:pt x="6051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A7F1B64-E610-39F9-2BD8-97A5B71098FA}"/>
              </a:ext>
            </a:extLst>
          </p:cNvPr>
          <p:cNvSpPr/>
          <p:nvPr/>
        </p:nvSpPr>
        <p:spPr>
          <a:xfrm>
            <a:off x="781135" y="3396972"/>
            <a:ext cx="1479859" cy="1518060"/>
          </a:xfrm>
          <a:custGeom>
            <a:avLst/>
            <a:gdLst>
              <a:gd name="connsiteX0" fmla="*/ 874696 w 1479859"/>
              <a:gd name="connsiteY0" fmla="*/ 0 h 1518060"/>
              <a:gd name="connsiteX1" fmla="*/ 1363747 w 1479859"/>
              <a:gd name="connsiteY1" fmla="*/ 129630 h 1518060"/>
              <a:gd name="connsiteX2" fmla="*/ 1473493 w 1479859"/>
              <a:gd name="connsiteY2" fmla="*/ 208206 h 1518060"/>
              <a:gd name="connsiteX3" fmla="*/ 1460153 w 1479859"/>
              <a:gd name="connsiteY3" fmla="*/ 217757 h 1518060"/>
              <a:gd name="connsiteX4" fmla="*/ 1203960 w 1479859"/>
              <a:gd name="connsiteY4" fmla="*/ 754472 h 1518060"/>
              <a:gd name="connsiteX5" fmla="*/ 1460153 w 1479859"/>
              <a:gd name="connsiteY5" fmla="*/ 1291187 h 1518060"/>
              <a:gd name="connsiteX6" fmla="*/ 1479859 w 1479859"/>
              <a:gd name="connsiteY6" fmla="*/ 1305296 h 1518060"/>
              <a:gd name="connsiteX7" fmla="*/ 1363747 w 1479859"/>
              <a:gd name="connsiteY7" fmla="*/ 1388430 h 1518060"/>
              <a:gd name="connsiteX8" fmla="*/ 874696 w 1479859"/>
              <a:gd name="connsiteY8" fmla="*/ 1518060 h 1518060"/>
              <a:gd name="connsiteX9" fmla="*/ 0 w 1479859"/>
              <a:gd name="connsiteY9" fmla="*/ 759030 h 1518060"/>
              <a:gd name="connsiteX10" fmla="*/ 874696 w 1479859"/>
              <a:gd name="connsiteY10" fmla="*/ 0 h 151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9859" h="1518060">
                <a:moveTo>
                  <a:pt x="874696" y="0"/>
                </a:moveTo>
                <a:cubicBezTo>
                  <a:pt x="1055851" y="0"/>
                  <a:pt x="1224144" y="47789"/>
                  <a:pt x="1363747" y="129630"/>
                </a:cubicBezTo>
                <a:lnTo>
                  <a:pt x="1473493" y="208206"/>
                </a:lnTo>
                <a:lnTo>
                  <a:pt x="1460153" y="217757"/>
                </a:lnTo>
                <a:cubicBezTo>
                  <a:pt x="1301864" y="355114"/>
                  <a:pt x="1203960" y="544872"/>
                  <a:pt x="1203960" y="754472"/>
                </a:cubicBezTo>
                <a:cubicBezTo>
                  <a:pt x="1203960" y="964073"/>
                  <a:pt x="1301864" y="1153830"/>
                  <a:pt x="1460153" y="1291187"/>
                </a:cubicBezTo>
                <a:lnTo>
                  <a:pt x="1479859" y="1305296"/>
                </a:lnTo>
                <a:lnTo>
                  <a:pt x="1363747" y="1388430"/>
                </a:lnTo>
                <a:cubicBezTo>
                  <a:pt x="1224144" y="1470272"/>
                  <a:pt x="1055851" y="1518060"/>
                  <a:pt x="874696" y="1518060"/>
                </a:cubicBezTo>
                <a:cubicBezTo>
                  <a:pt x="391615" y="1518060"/>
                  <a:pt x="0" y="1178231"/>
                  <a:pt x="0" y="759030"/>
                </a:cubicBezTo>
                <a:cubicBezTo>
                  <a:pt x="0" y="339829"/>
                  <a:pt x="391615" y="0"/>
                  <a:pt x="8746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E5DF8C9-1029-A220-EA21-E22CB8354A78}"/>
              </a:ext>
            </a:extLst>
          </p:cNvPr>
          <p:cNvSpPr/>
          <p:nvPr/>
        </p:nvSpPr>
        <p:spPr>
          <a:xfrm>
            <a:off x="1985094" y="3605178"/>
            <a:ext cx="545432" cy="1097090"/>
          </a:xfrm>
          <a:custGeom>
            <a:avLst/>
            <a:gdLst>
              <a:gd name="connsiteX0" fmla="*/ 269533 w 545432"/>
              <a:gd name="connsiteY0" fmla="*/ 0 h 1097090"/>
              <a:gd name="connsiteX1" fmla="*/ 289239 w 545432"/>
              <a:gd name="connsiteY1" fmla="*/ 14109 h 1097090"/>
              <a:gd name="connsiteX2" fmla="*/ 545432 w 545432"/>
              <a:gd name="connsiteY2" fmla="*/ 550824 h 1097090"/>
              <a:gd name="connsiteX3" fmla="*/ 289239 w 545432"/>
              <a:gd name="connsiteY3" fmla="*/ 1087539 h 1097090"/>
              <a:gd name="connsiteX4" fmla="*/ 275899 w 545432"/>
              <a:gd name="connsiteY4" fmla="*/ 1097090 h 1097090"/>
              <a:gd name="connsiteX5" fmla="*/ 256193 w 545432"/>
              <a:gd name="connsiteY5" fmla="*/ 1082981 h 1097090"/>
              <a:gd name="connsiteX6" fmla="*/ 0 w 545432"/>
              <a:gd name="connsiteY6" fmla="*/ 546266 h 1097090"/>
              <a:gd name="connsiteX7" fmla="*/ 256193 w 545432"/>
              <a:gd name="connsiteY7" fmla="*/ 9551 h 1097090"/>
              <a:gd name="connsiteX8" fmla="*/ 269533 w 545432"/>
              <a:gd name="connsiteY8" fmla="*/ 0 h 109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432" h="1097090">
                <a:moveTo>
                  <a:pt x="269533" y="0"/>
                </a:moveTo>
                <a:lnTo>
                  <a:pt x="289239" y="14109"/>
                </a:lnTo>
                <a:cubicBezTo>
                  <a:pt x="447528" y="151466"/>
                  <a:pt x="545432" y="341224"/>
                  <a:pt x="545432" y="550824"/>
                </a:cubicBezTo>
                <a:cubicBezTo>
                  <a:pt x="545432" y="760425"/>
                  <a:pt x="447528" y="950182"/>
                  <a:pt x="289239" y="1087539"/>
                </a:cubicBezTo>
                <a:lnTo>
                  <a:pt x="275899" y="1097090"/>
                </a:lnTo>
                <a:lnTo>
                  <a:pt x="256193" y="1082981"/>
                </a:lnTo>
                <a:cubicBezTo>
                  <a:pt x="97904" y="945624"/>
                  <a:pt x="0" y="755867"/>
                  <a:pt x="0" y="546266"/>
                </a:cubicBezTo>
                <a:cubicBezTo>
                  <a:pt x="0" y="336666"/>
                  <a:pt x="97904" y="146908"/>
                  <a:pt x="256193" y="9551"/>
                </a:cubicBezTo>
                <a:lnTo>
                  <a:pt x="2695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252894B-7AED-8616-9891-27979298BC18}"/>
              </a:ext>
            </a:extLst>
          </p:cNvPr>
          <p:cNvCxnSpPr>
            <a:stCxn id="35" idx="2"/>
            <a:endCxn id="35" idx="5"/>
          </p:cNvCxnSpPr>
          <p:nvPr/>
        </p:nvCxnSpPr>
        <p:spPr>
          <a:xfrm flipH="1">
            <a:off x="2241288" y="3605178"/>
            <a:ext cx="13340" cy="10829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C8E7C5B9-6028-B945-DF5E-B92ECD981381}"/>
              </a:ext>
            </a:extLst>
          </p:cNvPr>
          <p:cNvSpPr/>
          <p:nvPr/>
        </p:nvSpPr>
        <p:spPr>
          <a:xfrm>
            <a:off x="2188693" y="4649644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B98607C-6E3C-9DCD-585A-297E1473F9F2}"/>
              </a:ext>
            </a:extLst>
          </p:cNvPr>
          <p:cNvSpPr/>
          <p:nvPr/>
        </p:nvSpPr>
        <p:spPr>
          <a:xfrm>
            <a:off x="2202033" y="3559454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95E9F39-5669-2C0F-A5E7-00B92D4167FA}"/>
                  </a:ext>
                </a:extLst>
              </p:cNvPr>
              <p:cNvSpPr txBox="1"/>
              <p:nvPr/>
            </p:nvSpPr>
            <p:spPr>
              <a:xfrm>
                <a:off x="1563818" y="5168506"/>
                <a:ext cx="2132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     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95E9F39-5669-2C0F-A5E7-00B92D41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818" y="5168506"/>
                <a:ext cx="2132443" cy="276999"/>
              </a:xfrm>
              <a:prstGeom prst="rect">
                <a:avLst/>
              </a:prstGeom>
              <a:blipFill>
                <a:blip r:embed="rId4"/>
                <a:stretch>
                  <a:fillRect l="-86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5411E5-BE5D-44D5-55CA-E0B5CA675EB8}"/>
              </a:ext>
            </a:extLst>
          </p:cNvPr>
          <p:cNvSpPr/>
          <p:nvPr/>
        </p:nvSpPr>
        <p:spPr>
          <a:xfrm>
            <a:off x="916118" y="5181206"/>
            <a:ext cx="647700" cy="276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816EF43-9C9D-4650-54F8-722EC0CAAD71}"/>
              </a:ext>
            </a:extLst>
          </p:cNvPr>
          <p:cNvCxnSpPr>
            <a:cxnSpLocks/>
          </p:cNvCxnSpPr>
          <p:nvPr/>
        </p:nvCxnSpPr>
        <p:spPr>
          <a:xfrm>
            <a:off x="966088" y="5318340"/>
            <a:ext cx="19768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E5217D65-5782-4311-70C8-58E248DD8621}"/>
              </a:ext>
            </a:extLst>
          </p:cNvPr>
          <p:cNvSpPr/>
          <p:nvPr/>
        </p:nvSpPr>
        <p:spPr>
          <a:xfrm>
            <a:off x="1403998" y="5265591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24E6B40-8A3B-85C8-9B1C-1D81A0065055}"/>
              </a:ext>
            </a:extLst>
          </p:cNvPr>
          <p:cNvSpPr/>
          <p:nvPr/>
        </p:nvSpPr>
        <p:spPr>
          <a:xfrm>
            <a:off x="1221293" y="5265745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946918C-4FAE-9AC7-2851-E08D925D0075}"/>
              </a:ext>
            </a:extLst>
          </p:cNvPr>
          <p:cNvSpPr/>
          <p:nvPr/>
        </p:nvSpPr>
        <p:spPr>
          <a:xfrm>
            <a:off x="4583298" y="3605178"/>
            <a:ext cx="2071758" cy="1518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8AF3855-765E-A396-714D-AB56BD869797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5163273" y="3943360"/>
            <a:ext cx="10038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B4397A5-61CE-9CC0-1D6B-E38BE05CC7A3}"/>
              </a:ext>
            </a:extLst>
          </p:cNvPr>
          <p:cNvSpPr/>
          <p:nvPr/>
        </p:nvSpPr>
        <p:spPr>
          <a:xfrm>
            <a:off x="6167160" y="3890765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B0B32758-9A79-A98B-C3E4-3CA89607D4BF}"/>
              </a:ext>
            </a:extLst>
          </p:cNvPr>
          <p:cNvSpPr/>
          <p:nvPr/>
        </p:nvSpPr>
        <p:spPr>
          <a:xfrm>
            <a:off x="5058083" y="3890765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1F52A26A-DD20-7563-01F8-D38740968922}"/>
              </a:ext>
            </a:extLst>
          </p:cNvPr>
          <p:cNvSpPr/>
          <p:nvPr/>
        </p:nvSpPr>
        <p:spPr>
          <a:xfrm>
            <a:off x="5058083" y="4806476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2EC3A8B-82E1-951B-BA15-5B0A986108E3}"/>
              </a:ext>
            </a:extLst>
          </p:cNvPr>
          <p:cNvCxnSpPr>
            <a:cxnSpLocks/>
            <a:stCxn id="58" idx="0"/>
            <a:endCxn id="55" idx="4"/>
          </p:cNvCxnSpPr>
          <p:nvPr/>
        </p:nvCxnSpPr>
        <p:spPr>
          <a:xfrm flipV="1">
            <a:off x="5110678" y="3995955"/>
            <a:ext cx="0" cy="81052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3E6FEF60-F424-FB5F-008C-FAF02A60388D}"/>
              </a:ext>
            </a:extLst>
          </p:cNvPr>
          <p:cNvSpPr/>
          <p:nvPr/>
        </p:nvSpPr>
        <p:spPr>
          <a:xfrm>
            <a:off x="6167160" y="4806476"/>
            <a:ext cx="105190" cy="105190"/>
          </a:xfrm>
          <a:prstGeom prst="ellipse">
            <a:avLst/>
          </a:prstGeom>
          <a:solidFill>
            <a:srgbClr val="FE6F5F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C1D6F99-E53B-09A9-EA11-D9A615E889CC}"/>
              </a:ext>
            </a:extLst>
          </p:cNvPr>
          <p:cNvCxnSpPr>
            <a:cxnSpLocks/>
            <a:stCxn id="62" idx="2"/>
            <a:endCxn id="58" idx="6"/>
          </p:cNvCxnSpPr>
          <p:nvPr/>
        </p:nvCxnSpPr>
        <p:spPr>
          <a:xfrm flipH="1">
            <a:off x="5163273" y="4859071"/>
            <a:ext cx="100388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05395F3-02A5-224C-B70C-0822459A1F81}"/>
              </a:ext>
            </a:extLst>
          </p:cNvPr>
          <p:cNvGrpSpPr/>
          <p:nvPr/>
        </p:nvGrpSpPr>
        <p:grpSpPr>
          <a:xfrm>
            <a:off x="6850241" y="3880055"/>
            <a:ext cx="1709124" cy="968306"/>
            <a:chOff x="7708074" y="4364002"/>
            <a:chExt cx="1985893" cy="112511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B9722548-0768-852B-2B35-535CB4581AA1}"/>
                </a:ext>
              </a:extLst>
            </p:cNvPr>
            <p:cNvSpPr/>
            <p:nvPr/>
          </p:nvSpPr>
          <p:spPr>
            <a:xfrm>
              <a:off x="8537014" y="4364002"/>
              <a:ext cx="328014" cy="3280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FD4F5807-3D14-24FB-501B-62EB116AB440}"/>
                </a:ext>
              </a:extLst>
            </p:cNvPr>
            <p:cNvSpPr/>
            <p:nvPr/>
          </p:nvSpPr>
          <p:spPr>
            <a:xfrm>
              <a:off x="7708074" y="4985135"/>
              <a:ext cx="1985893" cy="5039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3235A3E-CE9D-8340-C325-A16A7C90DAEB}"/>
                </a:ext>
              </a:extLst>
            </p:cNvPr>
            <p:cNvSpPr/>
            <p:nvPr/>
          </p:nvSpPr>
          <p:spPr>
            <a:xfrm>
              <a:off x="7856321" y="5091277"/>
              <a:ext cx="328014" cy="3280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E9713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CD66E95-6AF5-4D30-03BA-191ADCC1C338}"/>
                </a:ext>
              </a:extLst>
            </p:cNvPr>
            <p:cNvSpPr/>
            <p:nvPr/>
          </p:nvSpPr>
          <p:spPr>
            <a:xfrm>
              <a:off x="8320665" y="5091277"/>
              <a:ext cx="328014" cy="3280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E9713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DE0D329B-B210-54A2-47D1-2152FB580C9F}"/>
                </a:ext>
              </a:extLst>
            </p:cNvPr>
            <p:cNvSpPr/>
            <p:nvPr/>
          </p:nvSpPr>
          <p:spPr>
            <a:xfrm>
              <a:off x="8779083" y="5095306"/>
              <a:ext cx="328014" cy="3280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DC1E0DA8-3C01-9CE1-2385-A159573B8484}"/>
                </a:ext>
              </a:extLst>
            </p:cNvPr>
            <p:cNvSpPr/>
            <p:nvPr/>
          </p:nvSpPr>
          <p:spPr>
            <a:xfrm>
              <a:off x="9237501" y="5091277"/>
              <a:ext cx="328014" cy="3280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81DDAC8B-689F-9A0C-B990-736E4FACFF5A}"/>
                </a:ext>
              </a:extLst>
            </p:cNvPr>
            <p:cNvCxnSpPr>
              <a:cxnSpLocks/>
              <a:stCxn id="66" idx="4"/>
              <a:endCxn id="67" idx="0"/>
            </p:cNvCxnSpPr>
            <p:nvPr/>
          </p:nvCxnSpPr>
          <p:spPr>
            <a:xfrm flipH="1">
              <a:off x="8020328" y="4692016"/>
              <a:ext cx="680693" cy="399261"/>
            </a:xfrm>
            <a:prstGeom prst="line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E1B678E-7DE3-A383-028A-09A05000AE0C}"/>
                </a:ext>
              </a:extLst>
            </p:cNvPr>
            <p:cNvCxnSpPr>
              <a:cxnSpLocks/>
              <a:stCxn id="66" idx="4"/>
              <a:endCxn id="68" idx="0"/>
            </p:cNvCxnSpPr>
            <p:nvPr/>
          </p:nvCxnSpPr>
          <p:spPr>
            <a:xfrm flipH="1">
              <a:off x="8484672" y="4692016"/>
              <a:ext cx="216349" cy="399261"/>
            </a:xfrm>
            <a:prstGeom prst="line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90A41E6F-83E9-E846-BD4C-8622BC3239A3}"/>
                </a:ext>
              </a:extLst>
            </p:cNvPr>
            <p:cNvCxnSpPr>
              <a:cxnSpLocks/>
              <a:stCxn id="66" idx="4"/>
              <a:endCxn id="69" idx="0"/>
            </p:cNvCxnSpPr>
            <p:nvPr/>
          </p:nvCxnSpPr>
          <p:spPr>
            <a:xfrm>
              <a:off x="8701021" y="4692016"/>
              <a:ext cx="242069" cy="403290"/>
            </a:xfrm>
            <a:prstGeom prst="line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9749597B-5D14-18FC-FFC9-145EE4556394}"/>
                </a:ext>
              </a:extLst>
            </p:cNvPr>
            <p:cNvCxnSpPr>
              <a:cxnSpLocks/>
              <a:stCxn id="66" idx="4"/>
              <a:endCxn id="70" idx="0"/>
            </p:cNvCxnSpPr>
            <p:nvPr/>
          </p:nvCxnSpPr>
          <p:spPr>
            <a:xfrm>
              <a:off x="8701021" y="4692016"/>
              <a:ext cx="700487" cy="399261"/>
            </a:xfrm>
            <a:prstGeom prst="line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7A43E4-9AA3-9064-28BC-763A6CB07C0B}"/>
              </a:ext>
            </a:extLst>
          </p:cNvPr>
          <p:cNvSpPr/>
          <p:nvPr/>
        </p:nvSpPr>
        <p:spPr>
          <a:xfrm>
            <a:off x="2364842" y="5173064"/>
            <a:ext cx="259619" cy="299521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zh-CN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5678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E7A1AD1-2A21-DD3B-5424-5581D8BC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25" y="1836902"/>
            <a:ext cx="11055350" cy="11858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</a:rPr>
              <a:t>Pruning Filters </a:t>
            </a: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Efficient </a:t>
            </a:r>
            <a:r>
              <a:rPr lang="en-US" altLang="zh-CN" sz="32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ConvNets</a:t>
            </a:r>
            <a:endParaRPr lang="zh-CN" alt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491C75-D017-58D2-2D1A-6C64C9B33E53}"/>
              </a:ext>
            </a:extLst>
          </p:cNvPr>
          <p:cNvSpPr txBox="1"/>
          <p:nvPr/>
        </p:nvSpPr>
        <p:spPr>
          <a:xfrm>
            <a:off x="4251325" y="2958068"/>
            <a:ext cx="368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E6F5F"/>
                </a:solidFill>
              </a:rPr>
              <a:t>ICLR 2017</a:t>
            </a:r>
            <a:endParaRPr lang="zh-CN" altLang="en-US" b="1" dirty="0">
              <a:solidFill>
                <a:srgbClr val="FE6F5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BF23D8-D064-9047-2D61-D3E62372EBD4}"/>
              </a:ext>
            </a:extLst>
          </p:cNvPr>
          <p:cNvSpPr txBox="1">
            <a:spLocks/>
          </p:cNvSpPr>
          <p:nvPr/>
        </p:nvSpPr>
        <p:spPr>
          <a:xfrm>
            <a:off x="1341782" y="3327400"/>
            <a:ext cx="950843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Hao Li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en-US" altLang="zh-CN" sz="16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 Asim </a:t>
            </a:r>
            <a:r>
              <a:rPr lang="en-US" altLang="zh-CN" sz="1600" dirty="0" err="1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Kadav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, Igor </a:t>
            </a:r>
            <a:r>
              <a:rPr lang="en-US" altLang="zh-CN" sz="1600" dirty="0" err="1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Durdanovic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</a:p>
          <a:p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Hanan </a:t>
            </a:r>
            <a:r>
              <a:rPr lang="en-US" altLang="zh-CN" sz="1600" dirty="0" err="1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Samet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1,</a:t>
            </a:r>
            <a:r>
              <a:rPr lang="fr-FR" altLang="zh-CN" sz="1600" b="1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†</a:t>
            </a:r>
            <a:r>
              <a:rPr lang="en-US" altLang="zh-CN" sz="1600" dirty="0">
                <a:solidFill>
                  <a:srgbClr val="24292F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, Hans Peter Graf</a:t>
            </a:r>
            <a:r>
              <a:rPr lang="fr-FR" altLang="zh-CN" sz="1600" baseline="30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endParaRPr lang="en-US" altLang="zh-CN" sz="1600" dirty="0">
              <a:solidFill>
                <a:srgbClr val="24292F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fr-FR" altLang="zh-CN" sz="1600" baseline="30000" dirty="0">
                <a:solidFill>
                  <a:srgbClr val="4A4A4A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fr-FR" altLang="zh-CN" sz="1600" dirty="0">
                <a:solidFill>
                  <a:srgbClr val="4A4A4A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University of Maryland      </a:t>
            </a:r>
            <a:r>
              <a:rPr lang="fr-FR" altLang="zh-CN" sz="1600" baseline="30000" dirty="0">
                <a:solidFill>
                  <a:srgbClr val="4A4A4A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fr-FR" altLang="zh-CN" sz="1600" dirty="0">
                <a:solidFill>
                  <a:srgbClr val="4A4A4A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NEC Labs America</a:t>
            </a:r>
            <a:endParaRPr lang="zh-CN" altLang="en-US" sz="2000" dirty="0"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58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Overview</a:t>
            </a:r>
            <a:endParaRPr lang="zh-CN" altLang="en-US" sz="28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C3165-13F4-FBDD-BB4B-222218B2B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Related Works.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Method &amp; Result.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</a:rPr>
              <a:t>BrepGen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B-rep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Structured Latent Geometry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Method &amp; Details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Results &amp; Ablations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Pruning Filters For 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</a:rPr>
              <a:t>ConvNet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8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Motivation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C22D1E-1B24-357B-1AD4-0B9F0B7933A6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868C0D-1875-E4E3-1777-6F517C6C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23" y="2521744"/>
            <a:ext cx="3352854" cy="27035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4AF717-2A92-CBD5-8F65-3E8405482285}"/>
              </a:ext>
            </a:extLst>
          </p:cNvPr>
          <p:cNvSpPr txBox="1"/>
          <p:nvPr/>
        </p:nvSpPr>
        <p:spPr>
          <a:xfrm>
            <a:off x="372664" y="869950"/>
            <a:ext cx="1105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Signed distance fields (SDFs) have recently become a powerful tool for modeling shape in 3D generation and surface reconstruction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There is a gap in how to extract editable and detail-preserving representations from SDFs.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631F180-B9D7-8E85-D0C3-94AD915DD20C}"/>
              </a:ext>
            </a:extLst>
          </p:cNvPr>
          <p:cNvSpPr/>
          <p:nvPr/>
        </p:nvSpPr>
        <p:spPr>
          <a:xfrm>
            <a:off x="5531129" y="3798416"/>
            <a:ext cx="1129739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C047E7E-A3A0-01FA-6706-34AD51DE4BE3}"/>
              </a:ext>
            </a:extLst>
          </p:cNvPr>
          <p:cNvSpPr/>
          <p:nvPr/>
        </p:nvSpPr>
        <p:spPr>
          <a:xfrm>
            <a:off x="7059213" y="3498392"/>
            <a:ext cx="3145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F98808-7B57-19C5-6D28-41D5FAC9A7F2}"/>
              </a:ext>
            </a:extLst>
          </p:cNvPr>
          <p:cNvSpPr txBox="1"/>
          <p:nvPr/>
        </p:nvSpPr>
        <p:spPr>
          <a:xfrm>
            <a:off x="7172995" y="3616825"/>
            <a:ext cx="291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Explicit</a:t>
            </a:r>
          </a:p>
          <a:p>
            <a:pPr algn="ctr"/>
            <a:r>
              <a:rPr lang="en-US" altLang="zh-CN" b="1" dirty="0"/>
              <a:t>Geometric representation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557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Motivation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C22D1E-1B24-357B-1AD4-0B9F0B7933A6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91E071-01BC-7C6B-2856-3FADCAF0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726" y="3620690"/>
            <a:ext cx="3776576" cy="19238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94F77B-06FC-6F45-EBF8-DCEB04497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8" y="1537494"/>
            <a:ext cx="3878403" cy="43497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5F8A909-140E-F5F1-88C8-0F8277E9A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90" y="1631156"/>
            <a:ext cx="3536950" cy="19895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4231ECB-9BB1-54B0-B66A-08485219B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589" y="3620691"/>
            <a:ext cx="3536949" cy="19895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1491014-765B-8395-EB5C-75571BC84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539" y="1631156"/>
            <a:ext cx="3536950" cy="19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Related Work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C22D1E-1B24-357B-1AD4-0B9F0B7933A6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5D08-0852-6573-EFE6-EB0176B6852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About Primitives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716DF6-C04C-CC0F-1BCF-F566A5600A51}"/>
              </a:ext>
            </a:extLst>
          </p:cNvPr>
          <p:cNvSpPr/>
          <p:nvPr/>
        </p:nvSpPr>
        <p:spPr>
          <a:xfrm>
            <a:off x="469615" y="1170545"/>
            <a:ext cx="5531135" cy="538900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319C2C-B992-BE34-4713-4AEC5922BBF0}"/>
              </a:ext>
            </a:extLst>
          </p:cNvPr>
          <p:cNvSpPr/>
          <p:nvPr/>
        </p:nvSpPr>
        <p:spPr>
          <a:xfrm>
            <a:off x="6191253" y="1170545"/>
            <a:ext cx="5531132" cy="53890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2CEE0F-DA05-9E8F-072E-9CBAC87A84F2}"/>
              </a:ext>
            </a:extLst>
          </p:cNvPr>
          <p:cNvSpPr txBox="1"/>
          <p:nvPr/>
        </p:nvSpPr>
        <p:spPr>
          <a:xfrm>
            <a:off x="6191252" y="1170544"/>
            <a:ext cx="562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Exact</a:t>
            </a:r>
            <a:r>
              <a:rPr lang="en-US" altLang="zh-CN" b="1" dirty="0"/>
              <a:t> SDF Formula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B3FD10-0B66-0217-17D8-CE80316EE974}"/>
              </a:ext>
            </a:extLst>
          </p:cNvPr>
          <p:cNvSpPr txBox="1"/>
          <p:nvPr/>
        </p:nvSpPr>
        <p:spPr>
          <a:xfrm>
            <a:off x="469613" y="1170544"/>
            <a:ext cx="5626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Exact</a:t>
            </a:r>
            <a:r>
              <a:rPr lang="en-US" altLang="zh-CN" b="1" dirty="0"/>
              <a:t> SDF Formula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9CA58C-A200-9632-C30E-DED2B0B2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33" y="2190887"/>
            <a:ext cx="1333333" cy="10952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CE7650-D739-1951-8375-A8C7FAFD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12" y="2146751"/>
            <a:ext cx="1638095" cy="13809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586F78-8162-63E1-5E92-D21C07C8F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293" y="2232465"/>
            <a:ext cx="1228571" cy="12952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3D3DA34-D631-ACE5-E1EE-85EA032CC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52" y="4049713"/>
            <a:ext cx="1438095" cy="13619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D8AB40-D1E0-2DB3-4FE1-9500D462C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549" y="4134578"/>
            <a:ext cx="1247619" cy="113333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DEA332-07CE-A00D-C958-B22E3A89D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006" y="4049713"/>
            <a:ext cx="1657143" cy="14190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5FFD607-20DD-B827-E763-7657687C3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8216" y="2438710"/>
            <a:ext cx="1361905" cy="1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125C43B-108A-0169-CE12-B5AAB220A2F7}"/>
                  </a:ext>
                </a:extLst>
              </p:cNvPr>
              <p:cNvSpPr txBox="1"/>
              <p:nvPr/>
            </p:nvSpPr>
            <p:spPr>
              <a:xfrm>
                <a:off x="8687084" y="3053575"/>
                <a:ext cx="20790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125C43B-108A-0169-CE12-B5AAB220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084" y="3053575"/>
                <a:ext cx="2079031" cy="276999"/>
              </a:xfrm>
              <a:prstGeom prst="rect">
                <a:avLst/>
              </a:prstGeom>
              <a:blipFill>
                <a:blip r:embed="rId10"/>
                <a:stretch>
                  <a:fillRect l="-587" t="-4444" r="-1760" b="-3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>
            <a:extLst>
              <a:ext uri="{FF2B5EF4-FFF2-40B4-BE49-F238E27FC236}">
                <a16:creationId xmlns:a16="http://schemas.microsoft.com/office/drawing/2014/main" id="{2DC2DC79-36EC-CD8A-2067-0E4570653D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8832" y="4346652"/>
            <a:ext cx="1247619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EC518AB-E2EE-F058-D024-D208C992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14" y="776288"/>
            <a:ext cx="2295238" cy="37809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Related Work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C22D1E-1B24-357B-1AD4-0B9F0B7933A6}"/>
              </a:ext>
            </a:extLst>
          </p:cNvPr>
          <p:cNvSpPr/>
          <p:nvPr/>
        </p:nvSpPr>
        <p:spPr>
          <a:xfrm>
            <a:off x="372665" y="776288"/>
            <a:ext cx="11446669" cy="55776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5D08-0852-6573-EFE6-EB0176B6852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About Primitive Prediction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43877F-7129-4DD9-6F88-614B90D35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146" y="1656424"/>
            <a:ext cx="1604784" cy="15621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C74C86-A32B-B590-EB35-AF8FA0BF1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352" y="1432728"/>
            <a:ext cx="1838095" cy="20095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D72F1C-2AF4-A74A-F320-3E6F0D7FAAE5}"/>
              </a:ext>
            </a:extLst>
          </p:cNvPr>
          <p:cNvSpPr txBox="1"/>
          <p:nvPr/>
        </p:nvSpPr>
        <p:spPr>
          <a:xfrm>
            <a:off x="2565399" y="3531468"/>
            <a:ext cx="160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Input</a:t>
            </a:r>
            <a:endParaRPr lang="zh-CN" altLang="en-US" b="1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47C45F41-A546-FB82-9092-14CB491A3EA1}"/>
              </a:ext>
            </a:extLst>
          </p:cNvPr>
          <p:cNvSpPr/>
          <p:nvPr/>
        </p:nvSpPr>
        <p:spPr>
          <a:xfrm>
            <a:off x="5477758" y="2435011"/>
            <a:ext cx="1129739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CE66E9-F635-C859-6E2D-38F146BCCCE1}"/>
              </a:ext>
            </a:extLst>
          </p:cNvPr>
          <p:cNvSpPr txBox="1"/>
          <p:nvPr/>
        </p:nvSpPr>
        <p:spPr>
          <a:xfrm>
            <a:off x="372663" y="6353976"/>
            <a:ext cx="11446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Sharma, Gopal, et al. "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Parsenet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: A parametric surface fitting network for 3d point clouds." Computer Vision–ECCV 2020: 16th European Conference, Glasgow, UK, August 23–28, 2020, Proceedings, Part VII 16. Springer International Publishing, 2020.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97CDDC8-2AB8-1E3E-B2A7-1CDC607198F1}"/>
              </a:ext>
            </a:extLst>
          </p:cNvPr>
          <p:cNvSpPr/>
          <p:nvPr/>
        </p:nvSpPr>
        <p:spPr>
          <a:xfrm>
            <a:off x="3827641" y="4884723"/>
            <a:ext cx="1604784" cy="914398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DFB4135-4E5F-F7BE-E6FA-A679B3F6E14A}"/>
              </a:ext>
            </a:extLst>
          </p:cNvPr>
          <p:cNvSpPr/>
          <p:nvPr/>
        </p:nvSpPr>
        <p:spPr>
          <a:xfrm>
            <a:off x="4108450" y="4841529"/>
            <a:ext cx="2647950" cy="114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34D9BEA-4584-A149-DC67-5F41BC3B9B75}"/>
              </a:ext>
            </a:extLst>
          </p:cNvPr>
          <p:cNvSpPr/>
          <p:nvPr/>
        </p:nvSpPr>
        <p:spPr>
          <a:xfrm>
            <a:off x="3827641" y="4661590"/>
            <a:ext cx="3493909" cy="135715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7F50D58-5044-4BF8-7D96-C202D7664B1E}"/>
              </a:ext>
            </a:extLst>
          </p:cNvPr>
          <p:cNvSpPr/>
          <p:nvPr/>
        </p:nvSpPr>
        <p:spPr>
          <a:xfrm>
            <a:off x="3827641" y="4646456"/>
            <a:ext cx="4128787" cy="135715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3B84D8B-C559-77C8-E24C-95A9370618F1}"/>
              </a:ext>
            </a:extLst>
          </p:cNvPr>
          <p:cNvSpPr/>
          <p:nvPr/>
        </p:nvSpPr>
        <p:spPr>
          <a:xfrm>
            <a:off x="3827641" y="4589332"/>
            <a:ext cx="4803878" cy="149238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AA93A8-C762-444E-E503-A80444A3870C}"/>
              </a:ext>
            </a:extLst>
          </p:cNvPr>
          <p:cNvSpPr txBox="1"/>
          <p:nvPr/>
        </p:nvSpPr>
        <p:spPr>
          <a:xfrm>
            <a:off x="9502590" y="2931303"/>
            <a:ext cx="2445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B-Spline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Quadric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70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E806281-3711-31B2-20E3-9653907CFFE9}"/>
              </a:ext>
            </a:extLst>
          </p:cNvPr>
          <p:cNvSpPr/>
          <p:nvPr/>
        </p:nvSpPr>
        <p:spPr>
          <a:xfrm>
            <a:off x="9055691" y="3665356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Related Work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C22D1E-1B24-357B-1AD4-0B9F0B7933A6}"/>
              </a:ext>
            </a:extLst>
          </p:cNvPr>
          <p:cNvSpPr/>
          <p:nvPr/>
        </p:nvSpPr>
        <p:spPr>
          <a:xfrm>
            <a:off x="372665" y="776288"/>
            <a:ext cx="11446669" cy="55776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5D08-0852-6573-EFE6-EB0176B6852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About CAD 2 CSG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CE66E9-F635-C859-6E2D-38F146BCCCE1}"/>
              </a:ext>
            </a:extLst>
          </p:cNvPr>
          <p:cNvSpPr txBox="1"/>
          <p:nvPr/>
        </p:nvSpPr>
        <p:spPr>
          <a:xfrm>
            <a:off x="372663" y="6353976"/>
            <a:ext cx="11446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Yu,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Fenggen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, et al. "Capri-net: Learning compact cad shapes with adaptive primitive assembly." Proceedings of the IEEE/CVF Conference on Computer Vision and Pattern Recognition. 2022.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0D7985-78FE-B3F2-B76E-9CDCD241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09" y="1693080"/>
            <a:ext cx="4694091" cy="41134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FC9CE5F-1D80-D7FA-9DDC-0B1F320C4C55}"/>
              </a:ext>
            </a:extLst>
          </p:cNvPr>
          <p:cNvSpPr/>
          <p:nvPr/>
        </p:nvSpPr>
        <p:spPr>
          <a:xfrm>
            <a:off x="5582241" y="3794967"/>
            <a:ext cx="754467" cy="623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4D8CF3-171C-3C16-1BCB-BF75111F4023}"/>
              </a:ext>
            </a:extLst>
          </p:cNvPr>
          <p:cNvSpPr/>
          <p:nvPr/>
        </p:nvSpPr>
        <p:spPr>
          <a:xfrm>
            <a:off x="6541091" y="3794967"/>
            <a:ext cx="913217" cy="62398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Encode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4AD2CA-87D2-1424-A917-4D1C985AAEA0}"/>
              </a:ext>
            </a:extLst>
          </p:cNvPr>
          <p:cNvSpPr/>
          <p:nvPr/>
        </p:nvSpPr>
        <p:spPr>
          <a:xfrm>
            <a:off x="7658691" y="3794966"/>
            <a:ext cx="1192617" cy="62398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Primitive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Prediction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A74D66-5435-1223-7D47-512BD288B12A}"/>
              </a:ext>
            </a:extLst>
          </p:cNvPr>
          <p:cNvSpPr/>
          <p:nvPr/>
        </p:nvSpPr>
        <p:spPr>
          <a:xfrm>
            <a:off x="9165239" y="3786665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Primitives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6853ED-3684-33D0-F7FA-F67A6BAA2FC0}"/>
              </a:ext>
            </a:extLst>
          </p:cNvPr>
          <p:cNvSpPr/>
          <p:nvPr/>
        </p:nvSpPr>
        <p:spPr>
          <a:xfrm>
            <a:off x="9165238" y="4167610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Location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542CAD7-BCF7-D830-5916-9831DF9DC2FB}"/>
              </a:ext>
            </a:extLst>
          </p:cNvPr>
          <p:cNvSpPr/>
          <p:nvPr/>
        </p:nvSpPr>
        <p:spPr>
          <a:xfrm>
            <a:off x="5582241" y="5182534"/>
            <a:ext cx="1027517" cy="62398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Selection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9B585B2-D90A-3786-4DFB-D483DB27C1D9}"/>
              </a:ext>
            </a:extLst>
          </p:cNvPr>
          <p:cNvSpPr/>
          <p:nvPr/>
        </p:nvSpPr>
        <p:spPr>
          <a:xfrm>
            <a:off x="6864941" y="5052926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E3EC6B2-D7C5-1433-B2F5-95CB6BB45B4A}"/>
              </a:ext>
            </a:extLst>
          </p:cNvPr>
          <p:cNvSpPr/>
          <p:nvPr/>
        </p:nvSpPr>
        <p:spPr>
          <a:xfrm>
            <a:off x="6974489" y="5174235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Primitives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859C9B0-486E-FCA9-FEEE-7B41B2805A2A}"/>
              </a:ext>
            </a:extLst>
          </p:cNvPr>
          <p:cNvSpPr/>
          <p:nvPr/>
        </p:nvSpPr>
        <p:spPr>
          <a:xfrm>
            <a:off x="6974488" y="5555180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Location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2FC7CE0-F330-328C-59B6-E691758AE4EC}"/>
              </a:ext>
            </a:extLst>
          </p:cNvPr>
          <p:cNvSpPr/>
          <p:nvPr/>
        </p:nvSpPr>
        <p:spPr>
          <a:xfrm>
            <a:off x="9929821" y="5183701"/>
            <a:ext cx="856067" cy="622814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CSG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9AB3ED86-74E7-4DB6-1A36-ABA1E46FF452}"/>
              </a:ext>
            </a:extLst>
          </p:cNvPr>
          <p:cNvSpPr/>
          <p:nvPr/>
        </p:nvSpPr>
        <p:spPr>
          <a:xfrm>
            <a:off x="8722752" y="5352948"/>
            <a:ext cx="1129739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FABE554-E7DE-5AD7-9C68-DDF8399B5CD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336708" y="4106958"/>
            <a:ext cx="204383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65FBA48-C1C0-DBE3-A6F3-D1363BE6AEF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454308" y="4106957"/>
            <a:ext cx="204383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5E72E3D-1B8D-CB01-71BF-22EDF214B4CE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8851308" y="4106956"/>
            <a:ext cx="204383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B7E96254-1295-2CAE-8CA8-7EA771A4FD1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rot="5400000">
            <a:off x="7695923" y="2948633"/>
            <a:ext cx="633979" cy="38338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312E629-897C-B7AB-2054-6B8FFDB8B43F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6609758" y="5494525"/>
            <a:ext cx="255183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8B5F935C-3508-B47F-3A4D-F8718CB55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708" y="1075265"/>
            <a:ext cx="3616568" cy="21448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266EB1-2168-42A4-410E-90DEF4131CF2}"/>
              </a:ext>
            </a:extLst>
          </p:cNvPr>
          <p:cNvSpPr txBox="1"/>
          <p:nvPr/>
        </p:nvSpPr>
        <p:spPr>
          <a:xfrm>
            <a:off x="372665" y="6558909"/>
            <a:ext cx="11446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Ren,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Daxuan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, et al. "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Csg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-stump: A learning friendly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csg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-like representation for interpretable shape parsing." Proceedings of the IEEE/CVF International Conference on Computer Vision. 2021.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2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3C4DA9EA-3825-3D22-2B3C-970FB85D2C56}"/>
              </a:ext>
            </a:extLst>
          </p:cNvPr>
          <p:cNvSpPr/>
          <p:nvPr/>
        </p:nvSpPr>
        <p:spPr>
          <a:xfrm>
            <a:off x="5523537" y="4260942"/>
            <a:ext cx="2655262" cy="2216057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Tries &amp; Issues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5D08-0852-6573-EFE6-EB0176B6852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Use Capsule fix Capsule 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292CA1-AC96-5975-59C9-01C0C3B5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100" y="2131379"/>
            <a:ext cx="2265309" cy="182659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3BAE0C-D662-EC42-5CC2-A24062AEF35A}"/>
              </a:ext>
            </a:extLst>
          </p:cNvPr>
          <p:cNvSpPr/>
          <p:nvPr/>
        </p:nvSpPr>
        <p:spPr>
          <a:xfrm>
            <a:off x="898454" y="2603074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BF55B0-77F2-F5E7-D25C-94F71B1895DE}"/>
              </a:ext>
            </a:extLst>
          </p:cNvPr>
          <p:cNvSpPr/>
          <p:nvPr/>
        </p:nvSpPr>
        <p:spPr>
          <a:xfrm>
            <a:off x="1008002" y="2724383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Primitives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052E57-8F75-48A4-F5FB-59EA546D4C5D}"/>
              </a:ext>
            </a:extLst>
          </p:cNvPr>
          <p:cNvSpPr/>
          <p:nvPr/>
        </p:nvSpPr>
        <p:spPr>
          <a:xfrm>
            <a:off x="1008001" y="3105328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97A9C6-3C72-EDAA-4A05-6A3426FF2A94}"/>
              </a:ext>
            </a:extLst>
          </p:cNvPr>
          <p:cNvSpPr/>
          <p:nvPr/>
        </p:nvSpPr>
        <p:spPr>
          <a:xfrm>
            <a:off x="3628519" y="2880516"/>
            <a:ext cx="913217" cy="3283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Union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F22786-3B19-E536-14BC-0BC93DFD0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763" y="2131376"/>
            <a:ext cx="2265310" cy="18265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06DCC9-FF0E-7D6D-2458-51298DED7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763" y="4532529"/>
            <a:ext cx="2265310" cy="1826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19BAF42-BECA-3343-D2D3-33B6E4379E6E}"/>
                  </a:ext>
                </a:extLst>
              </p:cNvPr>
              <p:cNvSpPr/>
              <p:nvPr/>
            </p:nvSpPr>
            <p:spPr>
              <a:xfrm>
                <a:off x="8349969" y="2880515"/>
                <a:ext cx="355234" cy="355234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19BAF42-BECA-3343-D2D3-33B6E4379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969" y="2880515"/>
                <a:ext cx="355234" cy="35523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F42C66A8-A402-7FAD-0166-6F89CFF0508B}"/>
              </a:ext>
            </a:extLst>
          </p:cNvPr>
          <p:cNvSpPr/>
          <p:nvPr/>
        </p:nvSpPr>
        <p:spPr>
          <a:xfrm>
            <a:off x="2756266" y="2903095"/>
            <a:ext cx="762704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A5A2E95-9D4D-131B-BB98-7A08F501E2B7}"/>
              </a:ext>
            </a:extLst>
          </p:cNvPr>
          <p:cNvSpPr/>
          <p:nvPr/>
        </p:nvSpPr>
        <p:spPr>
          <a:xfrm>
            <a:off x="4760833" y="2903095"/>
            <a:ext cx="762704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3C24142-FF18-A228-E1F8-0205EAE676BB}"/>
              </a:ext>
            </a:extLst>
          </p:cNvPr>
          <p:cNvSpPr/>
          <p:nvPr/>
        </p:nvSpPr>
        <p:spPr>
          <a:xfrm>
            <a:off x="7968617" y="2903095"/>
            <a:ext cx="300454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4FBBDA44-66CE-1039-8E9A-7D30FE20F640}"/>
              </a:ext>
            </a:extLst>
          </p:cNvPr>
          <p:cNvSpPr/>
          <p:nvPr/>
        </p:nvSpPr>
        <p:spPr>
          <a:xfrm rot="10800000">
            <a:off x="8786101" y="2916556"/>
            <a:ext cx="314998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FA0907A9-73E4-AEE0-D41B-7E00A8DA4300}"/>
              </a:ext>
            </a:extLst>
          </p:cNvPr>
          <p:cNvCxnSpPr>
            <a:stCxn id="9" idx="0"/>
            <a:endCxn id="19" idx="0"/>
          </p:cNvCxnSpPr>
          <p:nvPr/>
        </p:nvCxnSpPr>
        <p:spPr>
          <a:xfrm rot="16200000" flipV="1">
            <a:off x="5011366" y="-635705"/>
            <a:ext cx="277441" cy="6755000"/>
          </a:xfrm>
          <a:prstGeom prst="bentConnector3">
            <a:avLst>
              <a:gd name="adj1" fmla="val 343631"/>
            </a:avLst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AC50D8A-FAEA-F68F-4612-8C962FCCD169}"/>
                  </a:ext>
                </a:extLst>
              </p:cNvPr>
              <p:cNvSpPr txBox="1"/>
              <p:nvPr/>
            </p:nvSpPr>
            <p:spPr>
              <a:xfrm>
                <a:off x="4541736" y="1428163"/>
                <a:ext cx="1682064" cy="400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600" b="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Gradient Flow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</m:den>
                    </m:f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AC50D8A-FAEA-F68F-4612-8C962FCCD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736" y="1428163"/>
                <a:ext cx="1682064" cy="400238"/>
              </a:xfrm>
              <a:prstGeom prst="rect">
                <a:avLst/>
              </a:prstGeom>
              <a:blipFill>
                <a:blip r:embed="rId7"/>
                <a:stretch>
                  <a:fillRect l="-724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F731FF7-222A-BA4D-FB95-DB692DE11E64}"/>
              </a:ext>
            </a:extLst>
          </p:cNvPr>
          <p:cNvSpPr/>
          <p:nvPr/>
        </p:nvSpPr>
        <p:spPr>
          <a:xfrm>
            <a:off x="6044647" y="1727002"/>
            <a:ext cx="92394" cy="98230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2561F9-6C9A-3A5F-5533-F98F2D00B0B0}"/>
              </a:ext>
            </a:extLst>
          </p:cNvPr>
          <p:cNvSpPr txBox="1"/>
          <p:nvPr/>
        </p:nvSpPr>
        <p:spPr>
          <a:xfrm>
            <a:off x="5641909" y="4294660"/>
            <a:ext cx="5818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00" b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</a:t>
            </a:r>
            <a:endParaRPr lang="en-US" altLang="zh-CN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1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061750C-D347-BB53-76E2-EF4CF95E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756" y="809069"/>
            <a:ext cx="2355565" cy="9734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5FC2C-FB13-2B17-B81D-28EA5670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700"/>
            <a:ext cx="10515600" cy="7635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Tries &amp; Issues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5D08-0852-6573-EFE6-EB0176B68524}"/>
              </a:ext>
            </a:extLst>
          </p:cNvPr>
          <p:cNvSpPr txBox="1"/>
          <p:nvPr/>
        </p:nvSpPr>
        <p:spPr>
          <a:xfrm>
            <a:off x="372664" y="776288"/>
            <a:ext cx="478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Use Quadratic fix Capsule 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7389A5-8779-9481-0821-0BFB6C013B68}"/>
              </a:ext>
            </a:extLst>
          </p:cNvPr>
          <p:cNvSpPr/>
          <p:nvPr/>
        </p:nvSpPr>
        <p:spPr>
          <a:xfrm>
            <a:off x="372665" y="776288"/>
            <a:ext cx="11446669" cy="5872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4FD3A7D-7173-0147-D2AC-845FCD3B9038}"/>
              </a:ext>
            </a:extLst>
          </p:cNvPr>
          <p:cNvCxnSpPr>
            <a:cxnSpLocks/>
          </p:cNvCxnSpPr>
          <p:nvPr/>
        </p:nvCxnSpPr>
        <p:spPr>
          <a:xfrm flipH="1">
            <a:off x="457200" y="3779347"/>
            <a:ext cx="1127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68ACEB95-E86D-EE88-695C-00381E013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85" y="1856544"/>
            <a:ext cx="2265309" cy="1826590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E6E974-4DFE-5EE7-4FA3-46ED412CC0ED}"/>
              </a:ext>
            </a:extLst>
          </p:cNvPr>
          <p:cNvSpPr/>
          <p:nvPr/>
        </p:nvSpPr>
        <p:spPr>
          <a:xfrm>
            <a:off x="964239" y="2328239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01CAF08-E02F-B43C-E0F5-058AADEB0830}"/>
              </a:ext>
            </a:extLst>
          </p:cNvPr>
          <p:cNvSpPr/>
          <p:nvPr/>
        </p:nvSpPr>
        <p:spPr>
          <a:xfrm>
            <a:off x="1073787" y="2449548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Primitives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6046D8D-707F-AA4F-9B78-842EF9FC9DF9}"/>
              </a:ext>
            </a:extLst>
          </p:cNvPr>
          <p:cNvSpPr/>
          <p:nvPr/>
        </p:nvSpPr>
        <p:spPr>
          <a:xfrm>
            <a:off x="1073786" y="2830493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Location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04C586E-2F88-7744-EFD6-5D6D54F2ACFC}"/>
              </a:ext>
            </a:extLst>
          </p:cNvPr>
          <p:cNvSpPr/>
          <p:nvPr/>
        </p:nvSpPr>
        <p:spPr>
          <a:xfrm>
            <a:off x="3694304" y="2605680"/>
            <a:ext cx="913217" cy="3283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Union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78AC7AD-2BE3-8927-3F2C-F386E0D4C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761" y="1856541"/>
            <a:ext cx="2258883" cy="1826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F23B33B-731D-6996-FC19-45F831E99C43}"/>
                  </a:ext>
                </a:extLst>
              </p:cNvPr>
              <p:cNvSpPr/>
              <p:nvPr/>
            </p:nvSpPr>
            <p:spPr>
              <a:xfrm>
                <a:off x="8415754" y="2605680"/>
                <a:ext cx="355234" cy="355234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F23B33B-731D-6996-FC19-45F831E99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54" y="2605680"/>
                <a:ext cx="355234" cy="35523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箭头: 右 37">
            <a:extLst>
              <a:ext uri="{FF2B5EF4-FFF2-40B4-BE49-F238E27FC236}">
                <a16:creationId xmlns:a16="http://schemas.microsoft.com/office/drawing/2014/main" id="{EC9F17A4-27D0-93B3-71DD-E1A59D0FBEB6}"/>
              </a:ext>
            </a:extLst>
          </p:cNvPr>
          <p:cNvSpPr/>
          <p:nvPr/>
        </p:nvSpPr>
        <p:spPr>
          <a:xfrm>
            <a:off x="2822051" y="2628260"/>
            <a:ext cx="762704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6DF6D529-1526-97B5-12C7-C864E591B0C7}"/>
              </a:ext>
            </a:extLst>
          </p:cNvPr>
          <p:cNvSpPr/>
          <p:nvPr/>
        </p:nvSpPr>
        <p:spPr>
          <a:xfrm>
            <a:off x="4826618" y="2628260"/>
            <a:ext cx="762704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E73E95F7-61E1-ECE1-AA32-780484B1CFEA}"/>
              </a:ext>
            </a:extLst>
          </p:cNvPr>
          <p:cNvSpPr/>
          <p:nvPr/>
        </p:nvSpPr>
        <p:spPr>
          <a:xfrm>
            <a:off x="8034402" y="2628260"/>
            <a:ext cx="300454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CFC2A8BD-7E93-8438-DAB9-EC0AEB071FB9}"/>
              </a:ext>
            </a:extLst>
          </p:cNvPr>
          <p:cNvSpPr/>
          <p:nvPr/>
        </p:nvSpPr>
        <p:spPr>
          <a:xfrm rot="10800000">
            <a:off x="8851886" y="2641721"/>
            <a:ext cx="314998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A41E98A9-B830-2B46-D3B2-BC849FF2292B}"/>
              </a:ext>
            </a:extLst>
          </p:cNvPr>
          <p:cNvCxnSpPr>
            <a:stCxn id="37" idx="0"/>
            <a:endCxn id="31" idx="0"/>
          </p:cNvCxnSpPr>
          <p:nvPr/>
        </p:nvCxnSpPr>
        <p:spPr>
          <a:xfrm rot="16200000" flipV="1">
            <a:off x="5077151" y="-910540"/>
            <a:ext cx="277441" cy="6755000"/>
          </a:xfrm>
          <a:prstGeom prst="bentConnector3">
            <a:avLst>
              <a:gd name="adj1" fmla="val 343631"/>
            </a:avLst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9AF06EE-E1B4-A55D-E010-F2A5E6205004}"/>
                  </a:ext>
                </a:extLst>
              </p:cNvPr>
              <p:cNvSpPr txBox="1"/>
              <p:nvPr/>
            </p:nvSpPr>
            <p:spPr>
              <a:xfrm>
                <a:off x="4607521" y="1153328"/>
                <a:ext cx="1682064" cy="400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600" b="0" dirty="0"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Gradient Flow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</m:den>
                    </m:f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9AF06EE-E1B4-A55D-E010-F2A5E6205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521" y="1153328"/>
                <a:ext cx="1682064" cy="400238"/>
              </a:xfrm>
              <a:prstGeom prst="rect">
                <a:avLst/>
              </a:prstGeom>
              <a:blipFill>
                <a:blip r:embed="rId7"/>
                <a:stretch>
                  <a:fillRect l="-7609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121F414-55E6-8261-9EB5-97FFE8058311}"/>
              </a:ext>
            </a:extLst>
          </p:cNvPr>
          <p:cNvSpPr/>
          <p:nvPr/>
        </p:nvSpPr>
        <p:spPr>
          <a:xfrm>
            <a:off x="6110432" y="1452167"/>
            <a:ext cx="92394" cy="98230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9C96E85-EFA0-50F8-46D0-6FFEACA4B208}"/>
              </a:ext>
            </a:extLst>
          </p:cNvPr>
          <p:cNvSpPr/>
          <p:nvPr/>
        </p:nvSpPr>
        <p:spPr>
          <a:xfrm>
            <a:off x="5580899" y="4442162"/>
            <a:ext cx="1748264" cy="883199"/>
          </a:xfrm>
          <a:prstGeom prst="roundRect">
            <a:avLst>
              <a:gd name="adj" fmla="val 3740"/>
            </a:avLst>
          </a:prstGeom>
          <a:solidFill>
            <a:schemeClr val="bg1"/>
          </a:solidFill>
          <a:ln w="19050">
            <a:solidFill>
              <a:srgbClr val="FE6F5F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C2E2F3C-CD47-3CE5-FA4C-01C99C528958}"/>
              </a:ext>
            </a:extLst>
          </p:cNvPr>
          <p:cNvSpPr/>
          <p:nvPr/>
        </p:nvSpPr>
        <p:spPr>
          <a:xfrm>
            <a:off x="5690447" y="4563471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Primitives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758F2F2-451C-7D63-13C6-5449EF22CA0F}"/>
              </a:ext>
            </a:extLst>
          </p:cNvPr>
          <p:cNvSpPr/>
          <p:nvPr/>
        </p:nvSpPr>
        <p:spPr>
          <a:xfrm>
            <a:off x="5690446" y="4944416"/>
            <a:ext cx="1529167" cy="294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Location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8B1FFA2-5AA1-F38A-34B3-9C4251F840D4}"/>
              </a:ext>
            </a:extLst>
          </p:cNvPr>
          <p:cNvSpPr/>
          <p:nvPr/>
        </p:nvSpPr>
        <p:spPr>
          <a:xfrm>
            <a:off x="7837318" y="4719603"/>
            <a:ext cx="913217" cy="3283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Union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E2A92529-7DD0-3BF3-48A3-5C6890978D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7149" y="3971049"/>
            <a:ext cx="2258883" cy="1825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33AE228C-738E-BB2B-28DF-04644B56E3A2}"/>
                  </a:ext>
                </a:extLst>
              </p:cNvPr>
              <p:cNvSpPr/>
              <p:nvPr/>
            </p:nvSpPr>
            <p:spPr>
              <a:xfrm>
                <a:off x="10128973" y="6112483"/>
                <a:ext cx="355234" cy="355234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33AE228C-738E-BB2B-28DF-04644B56E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973" y="6112483"/>
                <a:ext cx="355234" cy="35523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箭头: 右 54">
            <a:extLst>
              <a:ext uri="{FF2B5EF4-FFF2-40B4-BE49-F238E27FC236}">
                <a16:creationId xmlns:a16="http://schemas.microsoft.com/office/drawing/2014/main" id="{269A96D9-5739-7AEF-2C3A-B15DD757B859}"/>
              </a:ext>
            </a:extLst>
          </p:cNvPr>
          <p:cNvSpPr/>
          <p:nvPr/>
        </p:nvSpPr>
        <p:spPr>
          <a:xfrm>
            <a:off x="7438207" y="4742183"/>
            <a:ext cx="289561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14D0AA83-BF93-CF1E-601B-8387821DE94A}"/>
              </a:ext>
            </a:extLst>
          </p:cNvPr>
          <p:cNvSpPr/>
          <p:nvPr/>
        </p:nvSpPr>
        <p:spPr>
          <a:xfrm>
            <a:off x="8884915" y="4750031"/>
            <a:ext cx="320009" cy="28315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5F86E436-E514-FD28-60D5-3CFF848B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24" y="3980917"/>
            <a:ext cx="2265309" cy="1826590"/>
          </a:xfrm>
          <a:prstGeom prst="rect">
            <a:avLst/>
          </a:prstGeom>
        </p:spPr>
      </p:pic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B2FD7CF7-C750-24C6-6E18-85E9F44B8E15}"/>
              </a:ext>
            </a:extLst>
          </p:cNvPr>
          <p:cNvCxnSpPr>
            <a:cxnSpLocks/>
            <a:stCxn id="62" idx="2"/>
            <a:endCxn id="54" idx="2"/>
          </p:cNvCxnSpPr>
          <p:nvPr/>
        </p:nvCxnSpPr>
        <p:spPr>
          <a:xfrm rot="16200000" flipH="1">
            <a:off x="5791480" y="1952606"/>
            <a:ext cx="482593" cy="8192394"/>
          </a:xfrm>
          <a:prstGeom prst="bentConnector2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E58D6CDF-AF04-AB41-F6FD-4B0416E9022A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rot="5400000">
            <a:off x="10148877" y="5954769"/>
            <a:ext cx="315428" cy="1"/>
          </a:xfrm>
          <a:prstGeom prst="bentConnector3">
            <a:avLst>
              <a:gd name="adj1" fmla="val 50000"/>
            </a:avLst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流程图: 手动操作 68">
            <a:extLst>
              <a:ext uri="{FF2B5EF4-FFF2-40B4-BE49-F238E27FC236}">
                <a16:creationId xmlns:a16="http://schemas.microsoft.com/office/drawing/2014/main" id="{39B7CAA4-1A02-B9AF-5C7C-AA6273DF3204}"/>
              </a:ext>
            </a:extLst>
          </p:cNvPr>
          <p:cNvSpPr/>
          <p:nvPr/>
        </p:nvSpPr>
        <p:spPr>
          <a:xfrm rot="16200000">
            <a:off x="3000075" y="4708999"/>
            <a:ext cx="789410" cy="365216"/>
          </a:xfrm>
          <a:prstGeom prst="flowChartManualOperati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流程图: 手动操作 69">
            <a:extLst>
              <a:ext uri="{FF2B5EF4-FFF2-40B4-BE49-F238E27FC236}">
                <a16:creationId xmlns:a16="http://schemas.microsoft.com/office/drawing/2014/main" id="{36D97D88-9756-B0EC-9362-F98BE35414B8}"/>
              </a:ext>
            </a:extLst>
          </p:cNvPr>
          <p:cNvSpPr/>
          <p:nvPr/>
        </p:nvSpPr>
        <p:spPr>
          <a:xfrm rot="5400000">
            <a:off x="4757559" y="4708999"/>
            <a:ext cx="789410" cy="365216"/>
          </a:xfrm>
          <a:prstGeom prst="flowChartManualOperat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6A73A83B-C742-9DCA-F8B9-7E6F613C8A7B}"/>
              </a:ext>
            </a:extLst>
          </p:cNvPr>
          <p:cNvSpPr/>
          <p:nvPr/>
        </p:nvSpPr>
        <p:spPr>
          <a:xfrm>
            <a:off x="3657941" y="4721804"/>
            <a:ext cx="1202165" cy="3224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Flatten Latent</a:t>
            </a:r>
            <a:endParaRPr lang="zh-CN" alt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8CE28AF-413D-F346-48FD-96DBF0A51423}"/>
                  </a:ext>
                </a:extLst>
              </p:cNvPr>
              <p:cNvSpPr/>
              <p:nvPr/>
            </p:nvSpPr>
            <p:spPr>
              <a:xfrm>
                <a:off x="2413000" y="3581724"/>
                <a:ext cx="3176322" cy="369332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n w="0"/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r>
                                <a:rPr lang="en-US" altLang="zh-CN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rad>
                      <m:r>
                        <a:rPr lang="en-US" altLang="zh-CN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rad>
                    </m:oMath>
                  </m:oMathPara>
                </a14:m>
                <a:endPara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8CE28AF-413D-F346-48FD-96DBF0A51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0" y="3581724"/>
                <a:ext cx="3176322" cy="369332"/>
              </a:xfrm>
              <a:prstGeom prst="rect">
                <a:avLst/>
              </a:prstGeom>
              <a:blipFill>
                <a:blip r:embed="rId10"/>
                <a:stretch>
                  <a:fillRect l="-1147" b="-20968"/>
                </a:stretch>
              </a:blipFill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513F26-B603-047C-CD46-AAB7C9C55C09}"/>
                  </a:ext>
                </a:extLst>
              </p:cNvPr>
              <p:cNvSpPr txBox="1"/>
              <p:nvPr/>
            </p:nvSpPr>
            <p:spPr>
              <a:xfrm>
                <a:off x="3119704" y="5315059"/>
                <a:ext cx="2410724" cy="31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513F26-B603-047C-CD46-AAB7C9C55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704" y="5315059"/>
                <a:ext cx="2410724" cy="314830"/>
              </a:xfrm>
              <a:prstGeom prst="rect">
                <a:avLst/>
              </a:prstGeom>
              <a:blipFill>
                <a:blip r:embed="rId11"/>
                <a:stretch>
                  <a:fillRect l="-1772" r="-759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8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977</Words>
  <Application>Microsoft Office PowerPoint</Application>
  <PresentationFormat>宽屏</PresentationFormat>
  <Paragraphs>172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Cambria Math</vt:lpstr>
      <vt:lpstr>Microsoft Sans Serif</vt:lpstr>
      <vt:lpstr>Office 主题​​</vt:lpstr>
      <vt:lpstr>Part 1 Gen editable Geometric Representation from Implicit Field Part 2 About BrepGen</vt:lpstr>
      <vt:lpstr>Overview</vt:lpstr>
      <vt:lpstr>Motivation</vt:lpstr>
      <vt:lpstr>Motivation</vt:lpstr>
      <vt:lpstr>Related Work</vt:lpstr>
      <vt:lpstr>Related Work</vt:lpstr>
      <vt:lpstr>Related Work</vt:lpstr>
      <vt:lpstr>Tries &amp; Issues</vt:lpstr>
      <vt:lpstr>Tries &amp; Issues</vt:lpstr>
      <vt:lpstr>Tries &amp; Issues</vt:lpstr>
      <vt:lpstr>BrepGen A B-rep Generative Diffusion Model with Structured Latent Geometry</vt:lpstr>
      <vt:lpstr>B-rep Format</vt:lpstr>
      <vt:lpstr>Structured Latent Geometry</vt:lpstr>
      <vt:lpstr>Structured Latent Geometry</vt:lpstr>
      <vt:lpstr>Method &amp; Details</vt:lpstr>
      <vt:lpstr>Method &amp; Details</vt:lpstr>
      <vt:lpstr>Method &amp; Details</vt:lpstr>
      <vt:lpstr>Method &amp; Details</vt:lpstr>
      <vt:lpstr>Pruning Filters for Efficient ConvNets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 Gen editable Geometric Representation from Implicit field input Part 2 About BrepGen</dc:title>
  <dc:creator>Dyllan Eia</dc:creator>
  <cp:lastModifiedBy>Dyllan Eia</cp:lastModifiedBy>
  <cp:revision>2</cp:revision>
  <dcterms:created xsi:type="dcterms:W3CDTF">2024-03-30T05:48:28Z</dcterms:created>
  <dcterms:modified xsi:type="dcterms:W3CDTF">2024-04-25T08:53:25Z</dcterms:modified>
</cp:coreProperties>
</file>